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96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2B93"/>
    <a:srgbClr val="4E95D9"/>
    <a:srgbClr val="EEB500"/>
    <a:srgbClr val="008080"/>
    <a:srgbClr val="FFE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49" d="100"/>
          <a:sy n="49" d="100"/>
        </p:scale>
        <p:origin x="965" y="72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8921E-C701-4C7F-B19C-E1900794C960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852FB5-46EC-4606-86AC-97D8F66083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762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ACCEC8-942D-2161-D7A1-4940B4E1C4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7C0C2B9-1887-5EDF-D18D-CDE985FBCC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4EC19E-19D8-486B-5830-34654CF65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B5290-3D19-40B6-A11B-A6A0556C2F59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1B8C71-B00D-E657-544D-28DD5A4E0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89D641-A017-0B0E-7921-A71687213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7A30-F751-45E2-97BA-F71B06EE1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311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97B42B-1643-EB62-AEA9-64C90AC05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2C53EE0-4792-9B6F-D2FE-E2A2C794E7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BFF08E1-6F4E-7BA7-07F9-504BBBD7F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B5290-3D19-40B6-A11B-A6A0556C2F59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958E70D-79ED-025E-26D8-9CD2FAEB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032586-AFA7-D23B-FF36-5F66C2562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7A30-F751-45E2-97BA-F71B06EE1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801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A6A5753-04F3-71EB-D9A8-DCCA066C91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80D0D8B-2168-FE77-77C7-EED704540F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2FC5A9-FD10-365A-9425-749218762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B5290-3D19-40B6-A11B-A6A0556C2F59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0FD36C-E02D-68DC-3CB9-CDA35F962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705F4D-3C5C-D8C2-D708-18299434E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7A30-F751-45E2-97BA-F71B06EE1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4838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33746E-702E-73C5-FB03-D785652A8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CE71B63-E780-2F8C-141A-6EAF106B1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A024D4-CA1A-08E9-A54D-66217B613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B5290-3D19-40B6-A11B-A6A0556C2F59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07D320-D0E5-A878-2F8C-E5B9CE727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829218-72E6-0DFD-0785-493A01C55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7A30-F751-45E2-97BA-F71B06EE1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136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9F9E85-1723-8C16-BD69-217AD2BD3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C5F0E68-2302-50A2-5E79-89E2B9C3E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ACADE42-35E5-4EE6-F33F-105D7C701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B5290-3D19-40B6-A11B-A6A0556C2F59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1351D9-1EED-E919-0327-B0D8274ED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E58687-B0CD-DEB7-9822-A683ADE3C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7A30-F751-45E2-97BA-F71B06EE1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4621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83792A-8241-8D27-22EB-111018D8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5014EAF-017A-637F-84C8-53A2D6B00D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B98AF5B-A9D1-5CB0-9F70-2620323B9D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0CF18D3-B693-FE30-6674-CB157E8E6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B5290-3D19-40B6-A11B-A6A0556C2F59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F0E53F8-3393-A8C5-57B5-0A8D3D590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9AE43F8-D57D-3FDD-B3DC-D94BA09E0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7A30-F751-45E2-97BA-F71B06EE1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5827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2AEFC-1731-4A9A-5A18-5CBC590FA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C450AB3-8B9C-E21D-EC4B-9DBB08AE7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DC712EB-D5B3-427F-8788-AD96DA9EC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9DA1C89-8BB3-FE3A-2E66-B5534C28B0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CA460EB-0071-9E82-81C9-DFB86BA8CC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A04F649-7DD1-2ABE-3220-2DDE3A93E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B5290-3D19-40B6-A11B-A6A0556C2F59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1F18C8E-1B91-94AA-1C79-5EA975A6B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13CC0CA-435C-AE72-6322-9F861741F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7A30-F751-45E2-97BA-F71B06EE1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400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D6615F-C3CF-06D4-6924-42F46245F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B0E86E7-1368-E1F9-919F-10BFFD72A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B5290-3D19-40B6-A11B-A6A0556C2F59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3A8C8C0-78AF-638D-29E2-C5D594BC2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846C45-26A3-E1E9-B526-DE5DD98AD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7A30-F751-45E2-97BA-F71B06EE1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5818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5419477-9742-0E1C-5168-A0BA132F6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B5290-3D19-40B6-A11B-A6A0556C2F59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29711C2-D29C-4C03-B359-FB590E086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B18CADF-779A-F800-B706-FC33BA4F5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7A30-F751-45E2-97BA-F71B06EE1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640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C8755A-59F3-C216-EF4F-F73BBEA7F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E7FE31-744C-6357-8304-2EFA9718F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46C302E-ED70-5489-A26C-9B87949460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C6C514C-DE48-5A14-A9A8-3955637DA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B5290-3D19-40B6-A11B-A6A0556C2F59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6EEC39-D877-51A0-083D-67D927EDE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65D3A90-6D1F-6698-C83C-025BF6A1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7A30-F751-45E2-97BA-F71B06EE1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1035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8FA9FB-B5E9-C809-3036-258C3BF94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3B0ED4D-80E6-5FFA-D45B-37543097E5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6F5DECC-CCCC-AC99-8766-27A51CE77A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4D33294-6EFC-7448-C8E7-E3BA7FD97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B5290-3D19-40B6-A11B-A6A0556C2F59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7F80937-FFB9-59CD-80E8-9D3E29208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74A57DA-E18A-C027-9E5A-86820EF6A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7A30-F751-45E2-97BA-F71B06EE1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085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5CD4358-80A9-295C-9CE4-F4813B00B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D45B16F-8663-33E6-9CD6-3C830BCCD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CED5BFC-D938-F740-044D-6026709FF9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0B5290-3D19-40B6-A11B-A6A0556C2F59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FA2931-B18F-EAB2-1F9D-E42381B300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1117BF-F80A-BD0C-9C76-F3F99C55A2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D07A30-F751-45E2-97BA-F71B06EE1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5566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1A7A50E1-4703-23B0-ADAC-1EE7982DD1B7}"/>
              </a:ext>
            </a:extLst>
          </p:cNvPr>
          <p:cNvCxnSpPr>
            <a:cxnSpLocks/>
          </p:cNvCxnSpPr>
          <p:nvPr/>
        </p:nvCxnSpPr>
        <p:spPr>
          <a:xfrm>
            <a:off x="510988" y="3429000"/>
            <a:ext cx="9271187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AE922DB-144E-7E40-D9DF-9367E5C058D1}"/>
              </a:ext>
            </a:extLst>
          </p:cNvPr>
          <p:cNvSpPr txBox="1"/>
          <p:nvPr/>
        </p:nvSpPr>
        <p:spPr>
          <a:xfrm>
            <a:off x="10864061" y="161344"/>
            <a:ext cx="77457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資料</a:t>
            </a:r>
            <a:r>
              <a:rPr lang="en-US" altLang="ja-JP"/>
              <a:t>4</a:t>
            </a:r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DC57240-31F4-EC32-9F5A-FAAAA5748F1A}"/>
              </a:ext>
            </a:extLst>
          </p:cNvPr>
          <p:cNvSpPr txBox="1"/>
          <p:nvPr/>
        </p:nvSpPr>
        <p:spPr>
          <a:xfrm>
            <a:off x="510988" y="2659559"/>
            <a:ext cx="864852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b="1" dirty="0">
                <a:solidFill>
                  <a:srgbClr val="002060"/>
                </a:solidFill>
                <a:latin typeface="+mn-ea"/>
              </a:rPr>
              <a:t>４</a:t>
            </a:r>
            <a:r>
              <a:rPr kumimoji="1" lang="ja-JP" altLang="en-US" sz="4400" b="1" dirty="0">
                <a:solidFill>
                  <a:srgbClr val="002060"/>
                </a:solidFill>
                <a:latin typeface="+mn-ea"/>
              </a:rPr>
              <a:t>　各委員からの御意見について</a:t>
            </a:r>
          </a:p>
        </p:txBody>
      </p:sp>
    </p:spTree>
    <p:extLst>
      <p:ext uri="{BB962C8B-B14F-4D97-AF65-F5344CB8AC3E}">
        <p14:creationId xmlns:p14="http://schemas.microsoft.com/office/powerpoint/2010/main" val="142667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0C820A-C531-8574-CA5E-A4376BFAF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D1C971A-78E6-A5FF-7987-B38A466A7858}"/>
              </a:ext>
            </a:extLst>
          </p:cNvPr>
          <p:cNvSpPr/>
          <p:nvPr/>
        </p:nvSpPr>
        <p:spPr>
          <a:xfrm>
            <a:off x="0" y="-13748"/>
            <a:ext cx="12192000" cy="1134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23C888FC-8A5D-6E4D-3BDE-0D14134BA8BB}"/>
              </a:ext>
            </a:extLst>
          </p:cNvPr>
          <p:cNvCxnSpPr>
            <a:cxnSpLocks/>
          </p:cNvCxnSpPr>
          <p:nvPr/>
        </p:nvCxnSpPr>
        <p:spPr>
          <a:xfrm>
            <a:off x="0" y="563769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703D057-C61C-F538-64A2-000FA9CFCCC1}"/>
              </a:ext>
            </a:extLst>
          </p:cNvPr>
          <p:cNvSpPr txBox="1"/>
          <p:nvPr/>
        </p:nvSpPr>
        <p:spPr>
          <a:xfrm>
            <a:off x="116877" y="129602"/>
            <a:ext cx="9398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solidFill>
                  <a:srgbClr val="002060"/>
                </a:solidFill>
              </a:rPr>
              <a:t>本日頂きたいご意見</a:t>
            </a:r>
            <a:endParaRPr kumimoji="1" lang="ja-JP" altLang="en-US" sz="2400" b="1" dirty="0">
              <a:solidFill>
                <a:srgbClr val="002060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AC9E603-B7B3-D5E8-A1E9-72579D523F9A}"/>
              </a:ext>
            </a:extLst>
          </p:cNvPr>
          <p:cNvSpPr/>
          <p:nvPr/>
        </p:nvSpPr>
        <p:spPr>
          <a:xfrm>
            <a:off x="0" y="72192"/>
            <a:ext cx="116878" cy="49157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六角形 7">
            <a:extLst>
              <a:ext uri="{FF2B5EF4-FFF2-40B4-BE49-F238E27FC236}">
                <a16:creationId xmlns:a16="http://schemas.microsoft.com/office/drawing/2014/main" id="{B1742245-E22F-E9C9-2431-7C94D6D6DE34}"/>
              </a:ext>
            </a:extLst>
          </p:cNvPr>
          <p:cNvSpPr/>
          <p:nvPr/>
        </p:nvSpPr>
        <p:spPr>
          <a:xfrm>
            <a:off x="11399061" y="6407675"/>
            <a:ext cx="611892" cy="33688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b="1" dirty="0">
                <a:solidFill>
                  <a:schemeClr val="tx1"/>
                </a:solidFill>
              </a:rPr>
              <a:t>3</a:t>
            </a:r>
            <a:endParaRPr kumimoji="1" lang="ja-JP" alt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28CB0EB-960E-0C68-4C61-DAE850649B73}"/>
              </a:ext>
            </a:extLst>
          </p:cNvPr>
          <p:cNvSpPr txBox="1"/>
          <p:nvPr/>
        </p:nvSpPr>
        <p:spPr>
          <a:xfrm>
            <a:off x="116877" y="621179"/>
            <a:ext cx="1136468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1" u="sng" dirty="0"/>
              <a:t>柏市の緑について、皆さまのご意見をお聞かせください。</a:t>
            </a:r>
            <a:endParaRPr lang="en-US" altLang="ja-JP" sz="2800" b="1" u="sng" dirty="0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1F4324DD-CBAB-2E00-5F8A-7ADD0FD7B4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853661"/>
              </p:ext>
            </p:extLst>
          </p:nvPr>
        </p:nvGraphicFramePr>
        <p:xfrm>
          <a:off x="148580" y="1213011"/>
          <a:ext cx="11894839" cy="55778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970039">
                  <a:extLst>
                    <a:ext uri="{9D8B030D-6E8A-4147-A177-3AD203B41FA5}">
                      <a16:colId xmlns:a16="http://schemas.microsoft.com/office/drawing/2014/main" val="2143460336"/>
                    </a:ext>
                  </a:extLst>
                </a:gridCol>
                <a:gridCol w="7924800">
                  <a:extLst>
                    <a:ext uri="{9D8B030D-6E8A-4147-A177-3AD203B41FA5}">
                      <a16:colId xmlns:a16="http://schemas.microsoft.com/office/drawing/2014/main" val="944270395"/>
                    </a:ext>
                  </a:extLst>
                </a:gridCol>
              </a:tblGrid>
              <a:tr h="2638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テーマ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キーワード（例）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6049625"/>
                  </a:ext>
                </a:extLst>
              </a:tr>
              <a:tr h="46169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800" b="1" dirty="0"/>
                        <a:t>皆さまが専門あるいは携わっている分野からのご意見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都市計画、環境、防災、福祉、子ども、農業、市民協働　など</a:t>
                      </a:r>
                      <a:r>
                        <a:rPr kumimoji="1" lang="ja-JP" altLang="en-US" sz="1400" dirty="0"/>
                        <a:t>（最新の研究データなどの知見）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8424403"/>
                  </a:ext>
                </a:extLst>
              </a:tr>
              <a:tr h="26382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800" b="1" dirty="0"/>
                        <a:t>日々の生活目線からのご意見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街路樹・歩道の歩きやすさ、防犯・安全性、落葉・害虫、コミュニティ活動　など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8981868"/>
                  </a:ext>
                </a:extLst>
              </a:tr>
              <a:tr h="26382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800" b="1" dirty="0"/>
                        <a:t>他市や海外等における施策の事例紹介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グリーンインフラ、防災、健康福祉、市民協働、維持管理の事例　など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6652293"/>
                  </a:ext>
                </a:extLst>
              </a:tr>
              <a:tr h="42732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800" b="1" dirty="0"/>
                        <a:t>現状や将来の柏市の公園や緑に対するご意見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維持管理、公園設備、防犯、管理、マナー、アクセス性、利用ルール　など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9295495"/>
                  </a:ext>
                </a:extLst>
              </a:tr>
              <a:tr h="46169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800" b="1" dirty="0"/>
                        <a:t>公園の維持管理や公園利用に関するご意見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雑草・害虫対策、樹木剪定の加減、禁止ルールの見直し　など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5037205"/>
                  </a:ext>
                </a:extLst>
              </a:tr>
              <a:tr h="46169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800" b="1" dirty="0"/>
                        <a:t>公園や緑に対する民間との連携に関するご意見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/>
                        <a:t>Park-PFI</a:t>
                      </a:r>
                      <a:r>
                        <a:rPr kumimoji="1" lang="ja-JP" altLang="en-US" sz="1600" dirty="0"/>
                        <a:t>、地域企業との連携、ネーミングライツ、スマート管理の導入　など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1213326"/>
                  </a:ext>
                </a:extLst>
              </a:tr>
              <a:tr h="46169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800" b="1" dirty="0"/>
                        <a:t>緑に関する市民の活動についてのご意見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若年層・現役世代の参加促進、学校・教育との連携、道具・インフラの支援、手続きの簡素化、表彰制度、アダプト・プログラム　など</a:t>
                      </a:r>
                      <a:endParaRPr kumimoji="1" lang="en-US" altLang="ja-JP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5005616"/>
                  </a:ext>
                </a:extLst>
              </a:tr>
              <a:tr h="46169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800" b="1" dirty="0"/>
                        <a:t>計画の分かりやすさ、伝え方に関するご意見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専門用語の排除、自分事化、子どもへの配慮、デジタル活用、ナッジ　など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8051496"/>
                  </a:ext>
                </a:extLst>
              </a:tr>
              <a:tr h="26382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800" b="1" dirty="0"/>
                        <a:t>計画の認知向上に関するご意見　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/>
                        <a:t>SNS</a:t>
                      </a:r>
                      <a:r>
                        <a:rPr kumimoji="1" lang="ja-JP" altLang="en-US" sz="1600" dirty="0"/>
                        <a:t>の利用、体験・イベントでの周知　など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44569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6973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よしひさ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663300"/>
      </a:accent1>
      <a:accent2>
        <a:srgbClr val="003300"/>
      </a:accent2>
      <a:accent3>
        <a:srgbClr val="7030A0"/>
      </a:accent3>
      <a:accent4>
        <a:srgbClr val="CCCC00"/>
      </a:accent4>
      <a:accent5>
        <a:srgbClr val="CC0000"/>
      </a:accent5>
      <a:accent6>
        <a:srgbClr val="003399"/>
      </a:accent6>
      <a:hlink>
        <a:srgbClr val="5F5F5F"/>
      </a:hlink>
      <a:folHlink>
        <a:srgbClr val="919191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1174</TotalTime>
  <Words>282</Words>
  <Application>Microsoft Office PowerPoint</Application>
  <PresentationFormat>ワイド画面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中村 裕史</dc:creator>
  <cp:lastModifiedBy>K24C0494F</cp:lastModifiedBy>
  <cp:revision>105</cp:revision>
  <cp:lastPrinted>2026-01-29T23:43:15Z</cp:lastPrinted>
  <dcterms:created xsi:type="dcterms:W3CDTF">2026-01-23T05:07:03Z</dcterms:created>
  <dcterms:modified xsi:type="dcterms:W3CDTF">2026-02-17T09:15:44Z</dcterms:modified>
</cp:coreProperties>
</file>