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DCA3-B91F-4971-A1C0-372CDB601C11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8CCD-7668-4397-AE32-8451C9E0D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61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DCA3-B91F-4971-A1C0-372CDB601C11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8CCD-7668-4397-AE32-8451C9E0D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89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DCA3-B91F-4971-A1C0-372CDB601C11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8CCD-7668-4397-AE32-8451C9E0D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39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DCA3-B91F-4971-A1C0-372CDB601C11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8CCD-7668-4397-AE32-8451C9E0D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352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DCA3-B91F-4971-A1C0-372CDB601C11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8CCD-7668-4397-AE32-8451C9E0D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281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DCA3-B91F-4971-A1C0-372CDB601C11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8CCD-7668-4397-AE32-8451C9E0D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806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DCA3-B91F-4971-A1C0-372CDB601C11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8CCD-7668-4397-AE32-8451C9E0D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68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DCA3-B91F-4971-A1C0-372CDB601C11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8CCD-7668-4397-AE32-8451C9E0D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13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DCA3-B91F-4971-A1C0-372CDB601C11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8CCD-7668-4397-AE32-8451C9E0D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121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DCA3-B91F-4971-A1C0-372CDB601C11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8CCD-7668-4397-AE32-8451C9E0D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666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DCA3-B91F-4971-A1C0-372CDB601C11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8CCD-7668-4397-AE32-8451C9E0D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77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3DCA3-B91F-4971-A1C0-372CDB601C11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48CCD-7668-4397-AE32-8451C9E0D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269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3515329" y="474020"/>
            <a:ext cx="62889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/>
              <a:t>電子請求・支払いの流れ（フロー図）</a:t>
            </a:r>
            <a:endParaRPr lang="ja-JP" altLang="en-US" sz="2800" dirty="0"/>
          </a:p>
        </p:txBody>
      </p:sp>
      <p:sp>
        <p:nvSpPr>
          <p:cNvPr id="20" name="正方形/長方形 19"/>
          <p:cNvSpPr/>
          <p:nvPr/>
        </p:nvSpPr>
        <p:spPr>
          <a:xfrm>
            <a:off x="927464" y="1261069"/>
            <a:ext cx="10398034" cy="548397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kumimoji="1" lang="en-US" altLang="ja-JP" sz="1200" dirty="0" smtClean="0"/>
          </a:p>
          <a:p>
            <a:endParaRPr lang="en-US" altLang="ja-JP" sz="1200" dirty="0"/>
          </a:p>
          <a:p>
            <a:endParaRPr kumimoji="1" lang="ja-JP" altLang="en-US" dirty="0"/>
          </a:p>
        </p:txBody>
      </p:sp>
      <p:sp>
        <p:nvSpPr>
          <p:cNvPr id="25" name="角丸四角形 24"/>
          <p:cNvSpPr/>
          <p:nvPr/>
        </p:nvSpPr>
        <p:spPr>
          <a:xfrm>
            <a:off x="4101503" y="1804737"/>
            <a:ext cx="766034" cy="3940176"/>
          </a:xfrm>
          <a:prstGeom prst="roundRect">
            <a:avLst/>
          </a:prstGeom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800" b="1" dirty="0" smtClean="0"/>
              <a:t>地活事業所</a:t>
            </a:r>
            <a:endParaRPr kumimoji="1" lang="ja-JP" altLang="en-US" sz="2800" b="1" dirty="0"/>
          </a:p>
        </p:txBody>
      </p:sp>
      <p:sp>
        <p:nvSpPr>
          <p:cNvPr id="26" name="角丸四角形 25"/>
          <p:cNvSpPr/>
          <p:nvPr/>
        </p:nvSpPr>
        <p:spPr>
          <a:xfrm>
            <a:off x="1354344" y="2920877"/>
            <a:ext cx="725017" cy="15855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800" b="1" dirty="0" smtClean="0"/>
              <a:t>利用者</a:t>
            </a:r>
            <a:endParaRPr kumimoji="1" lang="ja-JP" altLang="en-US" sz="2800" b="1" dirty="0"/>
          </a:p>
        </p:txBody>
      </p:sp>
      <p:sp>
        <p:nvSpPr>
          <p:cNvPr id="27" name="角丸四角形 26"/>
          <p:cNvSpPr/>
          <p:nvPr/>
        </p:nvSpPr>
        <p:spPr>
          <a:xfrm>
            <a:off x="7343572" y="3908814"/>
            <a:ext cx="753390" cy="1746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800" b="1" dirty="0" smtClean="0"/>
              <a:t>国保連</a:t>
            </a:r>
            <a:endParaRPr kumimoji="1" lang="ja-JP" altLang="en-US" sz="2800" b="1" dirty="0"/>
          </a:p>
        </p:txBody>
      </p:sp>
      <p:sp>
        <p:nvSpPr>
          <p:cNvPr id="28" name="角丸四角形 27"/>
          <p:cNvSpPr/>
          <p:nvPr/>
        </p:nvSpPr>
        <p:spPr>
          <a:xfrm>
            <a:off x="8772652" y="1768707"/>
            <a:ext cx="743158" cy="1603716"/>
          </a:xfrm>
          <a:prstGeom prst="roundRect">
            <a:avLst>
              <a:gd name="adj" fmla="val 147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800" b="1" dirty="0" smtClean="0"/>
              <a:t>柏市</a:t>
            </a:r>
            <a:endParaRPr kumimoji="1" lang="ja-JP" altLang="en-US" sz="2800" b="1" dirty="0"/>
          </a:p>
        </p:txBody>
      </p:sp>
      <p:sp>
        <p:nvSpPr>
          <p:cNvPr id="31" name="右矢印 30"/>
          <p:cNvSpPr/>
          <p:nvPr/>
        </p:nvSpPr>
        <p:spPr>
          <a:xfrm>
            <a:off x="5274400" y="4575851"/>
            <a:ext cx="1807139" cy="5824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左矢印 32"/>
          <p:cNvSpPr/>
          <p:nvPr/>
        </p:nvSpPr>
        <p:spPr>
          <a:xfrm>
            <a:off x="2456689" y="3341307"/>
            <a:ext cx="1221349" cy="6848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213844" y="4185111"/>
            <a:ext cx="1778488" cy="70788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①サービス</a:t>
            </a:r>
            <a:endParaRPr kumimoji="1" lang="en-US" altLang="ja-JP" sz="2000" dirty="0" smtClean="0"/>
          </a:p>
          <a:p>
            <a:pPr algn="ctr"/>
            <a:r>
              <a:rPr kumimoji="1" lang="ja-JP" altLang="en-US" sz="2000" dirty="0" smtClean="0"/>
              <a:t>提供</a:t>
            </a:r>
            <a:endParaRPr kumimoji="1" lang="ja-JP" altLang="en-US" sz="20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278712" y="3850923"/>
            <a:ext cx="1778489" cy="70788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/>
              <a:t>③請求</a:t>
            </a:r>
            <a:r>
              <a:rPr kumimoji="1" lang="ja-JP" altLang="en-US" sz="2000" b="1" dirty="0" smtClean="0"/>
              <a:t>データ</a:t>
            </a:r>
            <a:endParaRPr kumimoji="1" lang="en-US" altLang="ja-JP" sz="2000" b="1" dirty="0" smtClean="0"/>
          </a:p>
          <a:p>
            <a:pPr algn="ctr"/>
            <a:r>
              <a:rPr kumimoji="1" lang="ja-JP" altLang="en-US" sz="2000" b="1" dirty="0" smtClean="0"/>
              <a:t>送付</a:t>
            </a:r>
            <a:endParaRPr kumimoji="1" lang="ja-JP" altLang="en-US" sz="2000" b="1" dirty="0"/>
          </a:p>
        </p:txBody>
      </p:sp>
      <p:sp>
        <p:nvSpPr>
          <p:cNvPr id="41" name="右矢印 40"/>
          <p:cNvSpPr/>
          <p:nvPr/>
        </p:nvSpPr>
        <p:spPr>
          <a:xfrm>
            <a:off x="5234207" y="2253564"/>
            <a:ext cx="1101279" cy="5760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234207" y="1397397"/>
            <a:ext cx="3265169" cy="40011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/>
              <a:t>②実績記録表データ</a:t>
            </a:r>
            <a:r>
              <a:rPr kumimoji="1" lang="ja-JP" altLang="en-US" sz="2000" b="1" dirty="0" smtClean="0"/>
              <a:t>送付</a:t>
            </a:r>
            <a:endParaRPr kumimoji="1" lang="ja-JP" altLang="en-US" sz="2000" b="1" dirty="0"/>
          </a:p>
        </p:txBody>
      </p:sp>
      <p:sp>
        <p:nvSpPr>
          <p:cNvPr id="46" name="右矢印 45"/>
          <p:cNvSpPr/>
          <p:nvPr/>
        </p:nvSpPr>
        <p:spPr>
          <a:xfrm rot="10800000">
            <a:off x="5240020" y="5107125"/>
            <a:ext cx="1807139" cy="5824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087100" y="5760723"/>
            <a:ext cx="2167942" cy="70788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/>
              <a:t>⑤国保連から</a:t>
            </a:r>
            <a:endParaRPr lang="en-US" altLang="ja-JP" sz="2000" dirty="0" smtClean="0"/>
          </a:p>
          <a:p>
            <a:pPr algn="ctr"/>
            <a:r>
              <a:rPr lang="ja-JP" altLang="en-US" sz="2000" dirty="0" smtClean="0"/>
              <a:t>事業所に支払い</a:t>
            </a:r>
            <a:endParaRPr lang="en-US" altLang="ja-JP" sz="2000" dirty="0" smtClean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304887" y="4562568"/>
            <a:ext cx="2773672" cy="10156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/>
              <a:t>④請求内容の審査</a:t>
            </a:r>
            <a:endParaRPr lang="en-US" altLang="ja-JP" sz="2000" dirty="0" smtClean="0"/>
          </a:p>
          <a:p>
            <a:pPr algn="ctr"/>
            <a:r>
              <a:rPr kumimoji="1" lang="ja-JP" altLang="en-US" sz="2000" dirty="0" smtClean="0"/>
              <a:t>（国保連にて一次審査，柏市にて二次審査）</a:t>
            </a:r>
            <a:endParaRPr kumimoji="1" lang="ja-JP" altLang="en-US" sz="2000" dirty="0"/>
          </a:p>
        </p:txBody>
      </p:sp>
      <p:sp>
        <p:nvSpPr>
          <p:cNvPr id="49" name="左矢印 48"/>
          <p:cNvSpPr/>
          <p:nvPr/>
        </p:nvSpPr>
        <p:spPr>
          <a:xfrm rot="19160397">
            <a:off x="8126599" y="3464869"/>
            <a:ext cx="634025" cy="39687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8837967" y="3504732"/>
            <a:ext cx="2202113" cy="70788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/>
              <a:t>⑥市から国保連に支払い</a:t>
            </a:r>
            <a:endParaRPr lang="en-US" altLang="ja-JP" sz="2000" dirty="0" smtClean="0"/>
          </a:p>
        </p:txBody>
      </p:sp>
      <p:sp>
        <p:nvSpPr>
          <p:cNvPr id="19" name="角丸四角形 18"/>
          <p:cNvSpPr/>
          <p:nvPr/>
        </p:nvSpPr>
        <p:spPr>
          <a:xfrm>
            <a:off x="6558556" y="1857683"/>
            <a:ext cx="743158" cy="1603716"/>
          </a:xfrm>
          <a:prstGeom prst="roundRect">
            <a:avLst>
              <a:gd name="adj" fmla="val 147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b="1" dirty="0" smtClean="0"/>
              <a:t>ちば電子申請サービス</a:t>
            </a:r>
            <a:endParaRPr kumimoji="1" lang="ja-JP" altLang="en-US" b="1" dirty="0"/>
          </a:p>
        </p:txBody>
      </p:sp>
      <p:sp>
        <p:nvSpPr>
          <p:cNvPr id="21" name="右矢印 20"/>
          <p:cNvSpPr/>
          <p:nvPr/>
        </p:nvSpPr>
        <p:spPr>
          <a:xfrm>
            <a:off x="7523195" y="2266065"/>
            <a:ext cx="1101279" cy="5760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37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59</Words>
  <Application>Microsoft Office PowerPoint</Application>
  <PresentationFormat>ワイド画面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障害福祉課５１</dc:creator>
  <cp:lastModifiedBy>障害福祉課５１</cp:lastModifiedBy>
  <cp:revision>29</cp:revision>
  <cp:lastPrinted>2021-04-16T06:53:41Z</cp:lastPrinted>
  <dcterms:created xsi:type="dcterms:W3CDTF">2020-02-18T02:05:12Z</dcterms:created>
  <dcterms:modified xsi:type="dcterms:W3CDTF">2021-04-16T07:08:32Z</dcterms:modified>
</cp:coreProperties>
</file>