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16" r:id="rId2"/>
    <p:sldMasterId id="2147483828" r:id="rId3"/>
  </p:sldMasterIdLst>
  <p:notesMasterIdLst>
    <p:notesMasterId r:id="rId33"/>
  </p:notesMasterIdLst>
  <p:handoutMasterIdLst>
    <p:handoutMasterId r:id="rId34"/>
  </p:handoutMasterIdLst>
  <p:sldIdLst>
    <p:sldId id="334" r:id="rId4"/>
    <p:sldId id="329" r:id="rId5"/>
    <p:sldId id="337" r:id="rId6"/>
    <p:sldId id="321" r:id="rId7"/>
    <p:sldId id="339" r:id="rId8"/>
    <p:sldId id="323" r:id="rId9"/>
    <p:sldId id="330" r:id="rId10"/>
    <p:sldId id="261" r:id="rId11"/>
    <p:sldId id="322" r:id="rId12"/>
    <p:sldId id="311" r:id="rId13"/>
    <p:sldId id="263" r:id="rId14"/>
    <p:sldId id="264" r:id="rId15"/>
    <p:sldId id="317" r:id="rId16"/>
    <p:sldId id="314" r:id="rId17"/>
    <p:sldId id="335" r:id="rId18"/>
    <p:sldId id="333" r:id="rId19"/>
    <p:sldId id="320" r:id="rId20"/>
    <p:sldId id="342" r:id="rId21"/>
    <p:sldId id="347" r:id="rId22"/>
    <p:sldId id="325" r:id="rId23"/>
    <p:sldId id="316" r:id="rId24"/>
    <p:sldId id="290" r:id="rId25"/>
    <p:sldId id="341" r:id="rId26"/>
    <p:sldId id="312" r:id="rId27"/>
    <p:sldId id="326" r:id="rId28"/>
    <p:sldId id="276" r:id="rId29"/>
    <p:sldId id="313" r:id="rId30"/>
    <p:sldId id="327" r:id="rId31"/>
    <p:sldId id="328" r:id="rId32"/>
  </p:sldIdLst>
  <p:sldSz cx="9144000" cy="6858000" type="screen4x3"/>
  <p:notesSz cx="6735763" cy="9866313"/>
  <p:custShowLst>
    <p:custShow name="３枚目ページ１に表示" id="0">
      <p:sldLst>
        <p:sld r:id="rId5"/>
        <p:sld r:id="rId7"/>
        <p:sld r:id="rId9"/>
        <p:sld r:id="rId10"/>
        <p:sld r:id="rId11"/>
        <p:sld r:id="rId12"/>
        <p:sld r:id="rId13"/>
        <p:sld r:id="rId14"/>
        <p:sld r:id="rId15"/>
        <p:sld r:id="rId16"/>
        <p:sld r:id="rId17"/>
        <p:sld r:id="rId19"/>
        <p:sld r:id="rId20"/>
        <p:sld r:id="rId23"/>
        <p:sld r:id="rId24"/>
        <p:sld r:id="rId25"/>
        <p:sld r:id="rId27"/>
        <p:sld r:id="rId28"/>
        <p:sld r:id="rId29"/>
        <p:sld r:id="rId30"/>
        <p:sld r:id="rId31"/>
        <p:sld r:id="rId32"/>
      </p:sldLst>
    </p:custShow>
  </p:custShowLst>
  <p:defaultTextStyle>
    <a:defPPr>
      <a:defRPr lang="ja-JP"/>
    </a:defPPr>
    <a:lvl1pPr algn="l" rtl="0" eaLnBrk="0" fontAlgn="base" hangingPunct="0">
      <a:spcBef>
        <a:spcPct val="0"/>
      </a:spcBef>
      <a:spcAft>
        <a:spcPct val="0"/>
      </a:spcAft>
      <a:defRPr kumimoji="1" sz="7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7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7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7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7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7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7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7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7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5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9966"/>
    <a:srgbClr val="0000FF"/>
    <a:srgbClr val="F8FFD9"/>
    <a:srgbClr val="FFFFCC"/>
    <a:srgbClr val="FFFFFF"/>
    <a:srgbClr val="D7F6FF"/>
    <a:srgbClr val="0070C0"/>
    <a:srgbClr val="6600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6" autoAdjust="0"/>
    <p:restoredTop sz="94333" autoAdjust="0"/>
  </p:normalViewPr>
  <p:slideViewPr>
    <p:cSldViewPr>
      <p:cViewPr varScale="1">
        <p:scale>
          <a:sx n="73" d="100"/>
          <a:sy n="73" d="100"/>
        </p:scale>
        <p:origin x="924" y="66"/>
      </p:cViewPr>
      <p:guideLst>
        <p:guide orient="horz" pos="5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4"/>
    </p:cViewPr>
  </p:sorter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EBA8155-0609-4C83-960C-4823B8AC9684}" type="datetimeFigureOut">
              <a:rPr kumimoji="1" lang="ja-JP" altLang="en-US" smtClean="0"/>
              <a:t>2022/4/15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1A8208F-9F40-4DE6-9AB4-CA5CA1502F45}" type="slidenum">
              <a:rPr kumimoji="1" lang="ja-JP" altLang="en-US" smtClean="0"/>
              <a:t>‹#›</a:t>
            </a:fld>
            <a:endParaRPr kumimoji="1" lang="ja-JP" altLang="en-US"/>
          </a:p>
        </p:txBody>
      </p:sp>
    </p:spTree>
    <p:extLst>
      <p:ext uri="{BB962C8B-B14F-4D97-AF65-F5344CB8AC3E}">
        <p14:creationId xmlns:p14="http://schemas.microsoft.com/office/powerpoint/2010/main" val="316740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4"/>
            <a:ext cx="2919565" cy="49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6" tIns="45354" rIns="90706" bIns="45354" numCol="1" anchor="t" anchorCtr="0" compatLnSpc="1">
            <a:prstTxWarp prst="textNoShape">
              <a:avLst/>
            </a:prstTxWarp>
          </a:bodyPr>
          <a:lstStyle>
            <a:lvl1pPr algn="l" eaLnBrk="1" hangingPunct="1">
              <a:spcBef>
                <a:spcPct val="0"/>
              </a:spcBef>
              <a:defRPr sz="1200">
                <a:latin typeface="Arial" charset="0"/>
                <a:ea typeface="ＭＳ Ｐゴシック" pitchFamily="50" charset="-128"/>
              </a:defRPr>
            </a:lvl1pPr>
          </a:lstStyle>
          <a:p>
            <a:pPr>
              <a:defRPr/>
            </a:pPr>
            <a:endParaRPr lang="en-US" altLang="ja-JP"/>
          </a:p>
        </p:txBody>
      </p:sp>
      <p:sp>
        <p:nvSpPr>
          <p:cNvPr id="12291" name="Rectangle 3"/>
          <p:cNvSpPr>
            <a:spLocks noGrp="1" noChangeArrowheads="1"/>
          </p:cNvSpPr>
          <p:nvPr>
            <p:ph type="dt" idx="1"/>
          </p:nvPr>
        </p:nvSpPr>
        <p:spPr bwMode="auto">
          <a:xfrm>
            <a:off x="3814626" y="4"/>
            <a:ext cx="2919565" cy="49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6" tIns="45354" rIns="90706" bIns="45354" numCol="1" anchor="t" anchorCtr="0" compatLnSpc="1">
            <a:prstTxWarp prst="textNoShape">
              <a:avLst/>
            </a:prstTxWarp>
          </a:bodyPr>
          <a:lstStyle>
            <a:lvl1pPr algn="r" eaLnBrk="1" hangingPunct="1">
              <a:spcBef>
                <a:spcPct val="0"/>
              </a:spcBef>
              <a:defRPr sz="1200">
                <a:latin typeface="Arial" charset="0"/>
                <a:ea typeface="ＭＳ Ｐゴシック"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3262" y="4686227"/>
            <a:ext cx="5389240" cy="444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6" tIns="45354" rIns="90706" bIns="4535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294" name="Rectangle 6"/>
          <p:cNvSpPr>
            <a:spLocks noGrp="1" noChangeArrowheads="1"/>
          </p:cNvSpPr>
          <p:nvPr>
            <p:ph type="ftr" sz="quarter" idx="4"/>
          </p:nvPr>
        </p:nvSpPr>
        <p:spPr bwMode="auto">
          <a:xfrm>
            <a:off x="0" y="9370868"/>
            <a:ext cx="2919565" cy="49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6" tIns="45354" rIns="90706" bIns="45354" numCol="1" anchor="b" anchorCtr="0" compatLnSpc="1">
            <a:prstTxWarp prst="textNoShape">
              <a:avLst/>
            </a:prstTxWarp>
          </a:bodyPr>
          <a:lstStyle>
            <a:lvl1pPr algn="l" eaLnBrk="1" hangingPunct="1">
              <a:spcBef>
                <a:spcPct val="0"/>
              </a:spcBef>
              <a:defRPr sz="1200">
                <a:latin typeface="Arial" charset="0"/>
                <a:ea typeface="ＭＳ Ｐゴシック" pitchFamily="50" charset="-128"/>
              </a:defRPr>
            </a:lvl1pPr>
          </a:lstStyle>
          <a:p>
            <a:pPr>
              <a:defRPr/>
            </a:pPr>
            <a:endParaRPr lang="en-US" altLang="ja-JP"/>
          </a:p>
        </p:txBody>
      </p:sp>
      <p:sp>
        <p:nvSpPr>
          <p:cNvPr id="12295" name="Rectangle 7"/>
          <p:cNvSpPr>
            <a:spLocks noGrp="1" noChangeArrowheads="1"/>
          </p:cNvSpPr>
          <p:nvPr>
            <p:ph type="sldNum" sz="quarter" idx="5"/>
          </p:nvPr>
        </p:nvSpPr>
        <p:spPr bwMode="auto">
          <a:xfrm>
            <a:off x="3814626" y="9370868"/>
            <a:ext cx="2919565" cy="49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6" tIns="45354" rIns="90706" bIns="45354" numCol="1" anchor="b" anchorCtr="0" compatLnSpc="1">
            <a:prstTxWarp prst="textNoShape">
              <a:avLst/>
            </a:prstTxWarp>
          </a:bodyPr>
          <a:lstStyle>
            <a:lvl1pPr algn="r" eaLnBrk="1" hangingPunct="1">
              <a:spcBef>
                <a:spcPct val="0"/>
              </a:spcBef>
              <a:defRPr sz="1200"/>
            </a:lvl1pPr>
          </a:lstStyle>
          <a:p>
            <a:pPr>
              <a:defRPr/>
            </a:pPr>
            <a:fld id="{53C2052B-0A32-4943-80C0-C962BF80EE29}" type="slidenum">
              <a:rPr lang="en-US" altLang="ja-JP"/>
              <a:pPr>
                <a:defRPr/>
              </a:pPr>
              <a:t>‹#›</a:t>
            </a:fld>
            <a:endParaRPr lang="en-US" altLang="ja-JP"/>
          </a:p>
        </p:txBody>
      </p:sp>
    </p:spTree>
    <p:extLst>
      <p:ext uri="{BB962C8B-B14F-4D97-AF65-F5344CB8AC3E}">
        <p14:creationId xmlns:p14="http://schemas.microsoft.com/office/powerpoint/2010/main" val="2466571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491" indent="-28191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372" indent="-22521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49" indent="-22521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528" indent="-22521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3109"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687"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026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384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AF8DF95-6534-4230-8D90-043FBF51503C}" type="slidenum">
              <a:rPr lang="en-US" altLang="ja-JP" smtClean="0">
                <a:ea typeface="ＭＳ Ｐゴシック" panose="020B0600070205080204" pitchFamily="50" charset="-128"/>
              </a:rPr>
              <a:pPr>
                <a:spcBef>
                  <a:spcPct val="0"/>
                </a:spcBef>
              </a:pPr>
              <a:t>8</a:t>
            </a:fld>
            <a:endParaRPr lang="en-US" altLang="ja-JP" dirty="0">
              <a:ea typeface="ＭＳ Ｐゴシック" panose="020B0600070205080204" pitchFamily="50"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425814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491" indent="-28191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372" indent="-22521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49" indent="-22521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528" indent="-22521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3109"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687"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026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384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3C4FEB0-AB59-44C4-87CE-7ABEDF92353D}"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25970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491" indent="-28191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372" indent="-22521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49" indent="-22521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528" indent="-22521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3109"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687"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026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384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8D9C59C-0DF9-49A6-B566-930E1FCA7EDA}"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82586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491" indent="-28191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372" indent="-22521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49" indent="-22521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528" indent="-22521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3109"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687"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026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384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F868140-E7E1-464E-B7B2-B7F74B0D0E0A}"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6501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491" indent="-28191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372" indent="-22521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49" indent="-22521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528" indent="-22521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3109"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687"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026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384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D52781D-DC62-485D-A3DC-8B5E57E9F445}"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63801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3897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491" indent="-281912">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372" indent="-22521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49" indent="-22521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528" indent="-22521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3109"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687"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026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3844" indent="-22521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80635BC-6CC5-4596-BAB7-12E009D56F22}"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18757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0" y="1358900"/>
            <a:ext cx="9144000" cy="0"/>
          </a:xfrm>
          <a:prstGeom prst="line">
            <a:avLst/>
          </a:prstGeom>
          <a:noFill/>
          <a:ln w="3492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Line 11"/>
          <p:cNvSpPr>
            <a:spLocks noChangeShapeType="1"/>
          </p:cNvSpPr>
          <p:nvPr userDrawn="1"/>
        </p:nvSpPr>
        <p:spPr bwMode="auto">
          <a:xfrm>
            <a:off x="0" y="1392238"/>
            <a:ext cx="9144000" cy="0"/>
          </a:xfrm>
          <a:prstGeom prst="line">
            <a:avLst/>
          </a:prstGeom>
          <a:noFill/>
          <a:ln w="349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6" name="Picture 12" descr="openrea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549275"/>
            <a:ext cx="14970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3"/>
          <p:cNvSpPr>
            <a:spLocks noChangeShapeType="1"/>
          </p:cNvSpPr>
          <p:nvPr userDrawn="1"/>
        </p:nvSpPr>
        <p:spPr bwMode="auto">
          <a:xfrm>
            <a:off x="0" y="2889250"/>
            <a:ext cx="9144000" cy="0"/>
          </a:xfrm>
          <a:prstGeom prst="line">
            <a:avLst/>
          </a:prstGeom>
          <a:noFill/>
          <a:ln w="3492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14"/>
          <p:cNvSpPr>
            <a:spLocks noChangeShapeType="1"/>
          </p:cNvSpPr>
          <p:nvPr userDrawn="1"/>
        </p:nvSpPr>
        <p:spPr bwMode="auto">
          <a:xfrm>
            <a:off x="0" y="2922588"/>
            <a:ext cx="9144000" cy="0"/>
          </a:xfrm>
          <a:prstGeom prst="line">
            <a:avLst/>
          </a:prstGeom>
          <a:noFill/>
          <a:ln w="349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Text Box 16"/>
          <p:cNvSpPr txBox="1">
            <a:spLocks noChangeArrowheads="1"/>
          </p:cNvSpPr>
          <p:nvPr userDrawn="1"/>
        </p:nvSpPr>
        <p:spPr bwMode="auto">
          <a:xfrm>
            <a:off x="2789238" y="6630988"/>
            <a:ext cx="36615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0"/>
              </a:spcBef>
              <a:defRPr kumimoji="1">
                <a:solidFill>
                  <a:schemeClr val="tx1"/>
                </a:solidFill>
                <a:latin typeface="Arial" charset="0"/>
                <a:ea typeface="ＭＳ Ｐゴシック" charset="-128"/>
              </a:defRPr>
            </a:lvl1pPr>
            <a:lvl2pPr marL="742950" indent="-285750" eaLnBrk="0" hangingPunct="0">
              <a:spcBef>
                <a:spcPct val="0"/>
              </a:spcBef>
              <a:defRPr kumimoji="1">
                <a:solidFill>
                  <a:schemeClr val="tx1"/>
                </a:solidFill>
                <a:latin typeface="Arial" charset="0"/>
                <a:ea typeface="ＭＳ Ｐゴシック" charset="-128"/>
              </a:defRPr>
            </a:lvl2pPr>
            <a:lvl3pPr marL="1143000" indent="-228600" eaLnBrk="0" hangingPunct="0">
              <a:spcBef>
                <a:spcPct val="0"/>
              </a:spcBef>
              <a:defRPr kumimoji="1">
                <a:solidFill>
                  <a:schemeClr val="tx1"/>
                </a:solidFill>
                <a:latin typeface="Arial" charset="0"/>
                <a:ea typeface="ＭＳ Ｐゴシック" charset="-128"/>
              </a:defRPr>
            </a:lvl3pPr>
            <a:lvl4pPr marL="1600200" indent="-228600" eaLnBrk="0" hangingPunct="0">
              <a:spcBef>
                <a:spcPct val="0"/>
              </a:spcBef>
              <a:defRPr kumimoji="1">
                <a:solidFill>
                  <a:schemeClr val="tx1"/>
                </a:solidFill>
                <a:latin typeface="Arial" charset="0"/>
                <a:ea typeface="ＭＳ Ｐゴシック" charset="-128"/>
              </a:defRPr>
            </a:lvl4pPr>
            <a:lvl5pPr marL="2057400" indent="-228600" eaLnBrk="0" hangingPunct="0">
              <a:spcBef>
                <a:spcPct val="0"/>
              </a:spcBef>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900" dirty="0">
                <a:solidFill>
                  <a:schemeClr val="bg2"/>
                </a:solidFill>
              </a:rPr>
              <a:t>Copyright(c) 2020</a:t>
            </a:r>
            <a:r>
              <a:rPr lang="ja-JP" altLang="en-US" sz="900" dirty="0">
                <a:solidFill>
                  <a:schemeClr val="bg2"/>
                </a:solidFill>
              </a:rPr>
              <a:t>　</a:t>
            </a:r>
            <a:r>
              <a:rPr lang="en-US" altLang="ja-JP" sz="900" dirty="0" err="1">
                <a:solidFill>
                  <a:schemeClr val="bg2"/>
                </a:solidFill>
              </a:rPr>
              <a:t>OpenReaf</a:t>
            </a:r>
            <a:r>
              <a:rPr lang="ja-JP" altLang="en-US" sz="900" dirty="0">
                <a:solidFill>
                  <a:schemeClr val="bg2"/>
                </a:solidFill>
              </a:rPr>
              <a:t>サポートセンター</a:t>
            </a:r>
            <a:r>
              <a:rPr lang="en-US" altLang="ja-JP" sz="900" dirty="0">
                <a:solidFill>
                  <a:schemeClr val="bg2"/>
                </a:solidFill>
              </a:rPr>
              <a:t>. All Rights Reserved. </a:t>
            </a:r>
          </a:p>
        </p:txBody>
      </p:sp>
      <p:sp>
        <p:nvSpPr>
          <p:cNvPr id="10" name="Line 17"/>
          <p:cNvSpPr>
            <a:spLocks noChangeShapeType="1"/>
          </p:cNvSpPr>
          <p:nvPr userDrawn="1"/>
        </p:nvSpPr>
        <p:spPr bwMode="auto">
          <a:xfrm>
            <a:off x="0" y="6621463"/>
            <a:ext cx="91440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591" name="Rectangle 7"/>
          <p:cNvSpPr>
            <a:spLocks noGrp="1" noChangeArrowheads="1"/>
          </p:cNvSpPr>
          <p:nvPr>
            <p:ph type="ctrTitle"/>
          </p:nvPr>
        </p:nvSpPr>
        <p:spPr>
          <a:xfrm>
            <a:off x="685800" y="1951038"/>
            <a:ext cx="7772400" cy="1470025"/>
          </a:xfrm>
        </p:spPr>
        <p:txBody>
          <a:bodyPr/>
          <a:lstStyle>
            <a:lvl1pPr>
              <a:defRPr/>
            </a:lvl1pPr>
          </a:lstStyle>
          <a:p>
            <a:pPr lvl="0"/>
            <a:r>
              <a:rPr lang="ja-JP" altLang="en-US" noProof="0"/>
              <a:t>マスタ タイトルの書式設定</a:t>
            </a:r>
          </a:p>
        </p:txBody>
      </p:sp>
      <p:sp>
        <p:nvSpPr>
          <p:cNvPr id="67592" name="Rectangle 8"/>
          <p:cNvSpPr>
            <a:spLocks noGrp="1" noChangeArrowheads="1"/>
          </p:cNvSpPr>
          <p:nvPr>
            <p:ph type="subTitle" idx="1"/>
          </p:nvPr>
        </p:nvSpPr>
        <p:spPr>
          <a:xfrm>
            <a:off x="1371600" y="3706813"/>
            <a:ext cx="6400800" cy="1752600"/>
          </a:xfrm>
        </p:spPr>
        <p:txBody>
          <a:bodyPr/>
          <a:lstStyle>
            <a:lvl1pPr marL="0" indent="0" algn="ctr">
              <a:buFontTx/>
              <a:buNone/>
              <a:defRPr/>
            </a:lvl1pPr>
          </a:lstStyle>
          <a:p>
            <a:pPr lvl="0"/>
            <a:r>
              <a:rPr lang="ja-JP" altLang="en-US" noProof="0"/>
              <a:t>マスタ サブタイトルの書式設定</a:t>
            </a:r>
          </a:p>
        </p:txBody>
      </p:sp>
      <p:sp>
        <p:nvSpPr>
          <p:cNvPr id="11" name="Rectangle 9"/>
          <p:cNvSpPr>
            <a:spLocks noGrp="1" noChangeArrowheads="1"/>
          </p:cNvSpPr>
          <p:nvPr>
            <p:ph type="sldNum" sz="quarter" idx="10"/>
          </p:nvPr>
        </p:nvSpPr>
        <p:spPr>
          <a:xfrm>
            <a:off x="6553200" y="6245225"/>
            <a:ext cx="2133600" cy="476250"/>
          </a:xfrm>
        </p:spPr>
        <p:txBody>
          <a:bodyPr/>
          <a:lstStyle>
            <a:lvl1pPr>
              <a:defRPr/>
            </a:lvl1pPr>
          </a:lstStyle>
          <a:p>
            <a:pPr>
              <a:defRPr/>
            </a:pPr>
            <a:fld id="{E5E5D87B-252E-42B2-84FC-457BF08AA825}" type="slidenum">
              <a:rPr lang="en-US" altLang="ja-JP"/>
              <a:pPr>
                <a:defRPr/>
              </a:pPr>
              <a:t>‹#›</a:t>
            </a:fld>
            <a:endParaRPr lang="en-US" altLang="ja-JP"/>
          </a:p>
        </p:txBody>
      </p:sp>
    </p:spTree>
    <p:extLst>
      <p:ext uri="{BB962C8B-B14F-4D97-AF65-F5344CB8AC3E}">
        <p14:creationId xmlns:p14="http://schemas.microsoft.com/office/powerpoint/2010/main" val="159365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47D7898B-3E58-4D02-87B9-AA6AD8E56EEB}" type="slidenum">
              <a:rPr lang="en-US" altLang="ja-JP"/>
              <a:pPr>
                <a:defRPr/>
              </a:pPr>
              <a:t>‹#›</a:t>
            </a:fld>
            <a:endParaRPr lang="en-US" altLang="ja-JP"/>
          </a:p>
        </p:txBody>
      </p:sp>
    </p:spTree>
    <p:extLst>
      <p:ext uri="{BB962C8B-B14F-4D97-AF65-F5344CB8AC3E}">
        <p14:creationId xmlns:p14="http://schemas.microsoft.com/office/powerpoint/2010/main" val="333443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7650" y="255588"/>
            <a:ext cx="2114550" cy="58705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0825" y="255588"/>
            <a:ext cx="6194425" cy="58705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7B22061B-5B67-4B90-8FA3-4F0F58B9B229}" type="slidenum">
              <a:rPr lang="en-US" altLang="ja-JP"/>
              <a:pPr>
                <a:defRPr/>
              </a:pPr>
              <a:t>‹#›</a:t>
            </a:fld>
            <a:endParaRPr lang="en-US" altLang="ja-JP"/>
          </a:p>
        </p:txBody>
      </p:sp>
    </p:spTree>
    <p:extLst>
      <p:ext uri="{BB962C8B-B14F-4D97-AF65-F5344CB8AC3E}">
        <p14:creationId xmlns:p14="http://schemas.microsoft.com/office/powerpoint/2010/main" val="4119005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0" y="1358900"/>
            <a:ext cx="9144000" cy="0"/>
          </a:xfrm>
          <a:prstGeom prst="line">
            <a:avLst/>
          </a:prstGeom>
          <a:noFill/>
          <a:ln w="3492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5" name="Line 11"/>
          <p:cNvSpPr>
            <a:spLocks noChangeShapeType="1"/>
          </p:cNvSpPr>
          <p:nvPr userDrawn="1"/>
        </p:nvSpPr>
        <p:spPr bwMode="auto">
          <a:xfrm>
            <a:off x="0" y="1392238"/>
            <a:ext cx="9144000" cy="0"/>
          </a:xfrm>
          <a:prstGeom prst="line">
            <a:avLst/>
          </a:prstGeom>
          <a:noFill/>
          <a:ln w="349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pic>
        <p:nvPicPr>
          <p:cNvPr id="6" name="Picture 12" descr="openrea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6" y="549277"/>
            <a:ext cx="14970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3"/>
          <p:cNvSpPr>
            <a:spLocks noChangeShapeType="1"/>
          </p:cNvSpPr>
          <p:nvPr userDrawn="1"/>
        </p:nvSpPr>
        <p:spPr bwMode="auto">
          <a:xfrm>
            <a:off x="0" y="3158672"/>
            <a:ext cx="9144000" cy="0"/>
          </a:xfrm>
          <a:prstGeom prst="line">
            <a:avLst/>
          </a:prstGeom>
          <a:noFill/>
          <a:ln w="3492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8" name="Line 14"/>
          <p:cNvSpPr>
            <a:spLocks noChangeShapeType="1"/>
          </p:cNvSpPr>
          <p:nvPr userDrawn="1"/>
        </p:nvSpPr>
        <p:spPr bwMode="auto">
          <a:xfrm>
            <a:off x="0" y="3182939"/>
            <a:ext cx="9144000" cy="0"/>
          </a:xfrm>
          <a:prstGeom prst="line">
            <a:avLst/>
          </a:prstGeom>
          <a:noFill/>
          <a:ln w="349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dirty="0"/>
          </a:p>
        </p:txBody>
      </p:sp>
      <p:sp>
        <p:nvSpPr>
          <p:cNvPr id="9" name="Text Box 16"/>
          <p:cNvSpPr txBox="1">
            <a:spLocks noChangeArrowheads="1"/>
          </p:cNvSpPr>
          <p:nvPr userDrawn="1"/>
        </p:nvSpPr>
        <p:spPr bwMode="auto">
          <a:xfrm>
            <a:off x="2789238" y="6630988"/>
            <a:ext cx="2791149" cy="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0"/>
              </a:spcBef>
              <a:defRPr kumimoji="1">
                <a:solidFill>
                  <a:schemeClr val="tx1"/>
                </a:solidFill>
                <a:latin typeface="Arial" charset="0"/>
                <a:ea typeface="ＭＳ Ｐゴシック" charset="-128"/>
              </a:defRPr>
            </a:lvl1pPr>
            <a:lvl2pPr marL="742950" indent="-285750" eaLnBrk="0" hangingPunct="0">
              <a:spcBef>
                <a:spcPct val="0"/>
              </a:spcBef>
              <a:defRPr kumimoji="1">
                <a:solidFill>
                  <a:schemeClr val="tx1"/>
                </a:solidFill>
                <a:latin typeface="Arial" charset="0"/>
                <a:ea typeface="ＭＳ Ｐゴシック" charset="-128"/>
              </a:defRPr>
            </a:lvl2pPr>
            <a:lvl3pPr marL="1143000" indent="-228600" eaLnBrk="0" hangingPunct="0">
              <a:spcBef>
                <a:spcPct val="0"/>
              </a:spcBef>
              <a:defRPr kumimoji="1">
                <a:solidFill>
                  <a:schemeClr val="tx1"/>
                </a:solidFill>
                <a:latin typeface="Arial" charset="0"/>
                <a:ea typeface="ＭＳ Ｐゴシック" charset="-128"/>
              </a:defRPr>
            </a:lvl3pPr>
            <a:lvl4pPr marL="1600200" indent="-228600" eaLnBrk="0" hangingPunct="0">
              <a:spcBef>
                <a:spcPct val="0"/>
              </a:spcBef>
              <a:defRPr kumimoji="1">
                <a:solidFill>
                  <a:schemeClr val="tx1"/>
                </a:solidFill>
                <a:latin typeface="Arial" charset="0"/>
                <a:ea typeface="ＭＳ Ｐゴシック" charset="-128"/>
              </a:defRPr>
            </a:lvl4pPr>
            <a:lvl5pPr marL="2057400" indent="-228600" eaLnBrk="0" hangingPunct="0">
              <a:spcBef>
                <a:spcPct val="0"/>
              </a:spcBef>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675" dirty="0">
                <a:solidFill>
                  <a:schemeClr val="bg2"/>
                </a:solidFill>
              </a:rPr>
              <a:t>Copyright(c) 2020</a:t>
            </a:r>
            <a:r>
              <a:rPr lang="ja-JP" altLang="en-US" sz="675" dirty="0">
                <a:solidFill>
                  <a:schemeClr val="bg2"/>
                </a:solidFill>
              </a:rPr>
              <a:t>　</a:t>
            </a:r>
            <a:r>
              <a:rPr lang="en-US" altLang="ja-JP" sz="675" dirty="0" err="1">
                <a:solidFill>
                  <a:schemeClr val="bg2"/>
                </a:solidFill>
              </a:rPr>
              <a:t>OpenReaf</a:t>
            </a:r>
            <a:r>
              <a:rPr lang="ja-JP" altLang="en-US" sz="675" dirty="0">
                <a:solidFill>
                  <a:schemeClr val="bg2"/>
                </a:solidFill>
              </a:rPr>
              <a:t>サポートセンター</a:t>
            </a:r>
            <a:r>
              <a:rPr lang="en-US" altLang="ja-JP" sz="675" dirty="0">
                <a:solidFill>
                  <a:schemeClr val="bg2"/>
                </a:solidFill>
              </a:rPr>
              <a:t>. All Rights Reserved. </a:t>
            </a:r>
          </a:p>
        </p:txBody>
      </p:sp>
      <p:sp>
        <p:nvSpPr>
          <p:cNvPr id="10" name="Line 17"/>
          <p:cNvSpPr>
            <a:spLocks noChangeShapeType="1"/>
          </p:cNvSpPr>
          <p:nvPr userDrawn="1"/>
        </p:nvSpPr>
        <p:spPr bwMode="auto">
          <a:xfrm>
            <a:off x="0" y="6621463"/>
            <a:ext cx="91440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67591" name="Rectangle 7"/>
          <p:cNvSpPr>
            <a:spLocks noGrp="1" noChangeArrowheads="1"/>
          </p:cNvSpPr>
          <p:nvPr>
            <p:ph type="ctrTitle"/>
          </p:nvPr>
        </p:nvSpPr>
        <p:spPr>
          <a:xfrm>
            <a:off x="685800" y="1951040"/>
            <a:ext cx="7772400" cy="1470025"/>
          </a:xfrm>
        </p:spPr>
        <p:txBody>
          <a:bodyPr/>
          <a:lstStyle>
            <a:lvl1pPr>
              <a:defRPr/>
            </a:lvl1pPr>
          </a:lstStyle>
          <a:p>
            <a:pPr lvl="0"/>
            <a:r>
              <a:rPr lang="ja-JP" altLang="en-US" noProof="0"/>
              <a:t>マスタ タイトルの書式設定</a:t>
            </a:r>
          </a:p>
        </p:txBody>
      </p:sp>
      <p:sp>
        <p:nvSpPr>
          <p:cNvPr id="67592" name="Rectangle 8"/>
          <p:cNvSpPr>
            <a:spLocks noGrp="1" noChangeArrowheads="1"/>
          </p:cNvSpPr>
          <p:nvPr>
            <p:ph type="subTitle" idx="1"/>
          </p:nvPr>
        </p:nvSpPr>
        <p:spPr>
          <a:xfrm>
            <a:off x="1371600" y="3706813"/>
            <a:ext cx="6400800" cy="1752600"/>
          </a:xfrm>
        </p:spPr>
        <p:txBody>
          <a:bodyPr/>
          <a:lstStyle>
            <a:lvl1pPr marL="0" indent="0" algn="ctr">
              <a:buFontTx/>
              <a:buNone/>
              <a:defRPr/>
            </a:lvl1pPr>
          </a:lstStyle>
          <a:p>
            <a:pPr lvl="0"/>
            <a:r>
              <a:rPr lang="ja-JP" altLang="en-US" noProof="0"/>
              <a:t>マスタ サブタイトルの書式設定</a:t>
            </a:r>
          </a:p>
        </p:txBody>
      </p:sp>
      <p:sp>
        <p:nvSpPr>
          <p:cNvPr id="11" name="Rectangle 9"/>
          <p:cNvSpPr>
            <a:spLocks noGrp="1" noChangeArrowheads="1"/>
          </p:cNvSpPr>
          <p:nvPr>
            <p:ph type="sldNum" sz="quarter" idx="10"/>
          </p:nvPr>
        </p:nvSpPr>
        <p:spPr>
          <a:xfrm>
            <a:off x="6553200" y="6245225"/>
            <a:ext cx="2133600" cy="476250"/>
          </a:xfrm>
        </p:spPr>
        <p:txBody>
          <a:bodyPr/>
          <a:lstStyle>
            <a:lvl1pPr>
              <a:defRPr/>
            </a:lvl1pPr>
          </a:lstStyle>
          <a:p>
            <a:pPr>
              <a:defRPr/>
            </a:pPr>
            <a:fld id="{E5E5D87B-252E-42B2-84FC-457BF08AA825}" type="slidenum">
              <a:rPr lang="en-US" altLang="ja-JP"/>
              <a:pPr>
                <a:defRPr/>
              </a:pPr>
              <a:t>‹#›</a:t>
            </a:fld>
            <a:endParaRPr lang="en-US" altLang="ja-JP"/>
          </a:p>
        </p:txBody>
      </p:sp>
    </p:spTree>
    <p:extLst>
      <p:ext uri="{BB962C8B-B14F-4D97-AF65-F5344CB8AC3E}">
        <p14:creationId xmlns:p14="http://schemas.microsoft.com/office/powerpoint/2010/main" val="1812482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79B54331-5F34-4201-82D6-849E7E21E466}" type="slidenum">
              <a:rPr lang="en-US" altLang="ja-JP"/>
              <a:pPr>
                <a:defRPr/>
              </a:pPr>
              <a:t>‹#›</a:t>
            </a:fld>
            <a:endParaRPr lang="en-US" altLang="ja-JP"/>
          </a:p>
        </p:txBody>
      </p:sp>
    </p:spTree>
    <p:extLst>
      <p:ext uri="{BB962C8B-B14F-4D97-AF65-F5344CB8AC3E}">
        <p14:creationId xmlns:p14="http://schemas.microsoft.com/office/powerpoint/2010/main" val="163407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697702D-F5A9-4B08-8052-73B58841B715}" type="slidenum">
              <a:rPr lang="en-US" altLang="ja-JP"/>
              <a:pPr>
                <a:defRPr/>
              </a:pPr>
              <a:t>‹#›</a:t>
            </a:fld>
            <a:endParaRPr lang="en-US" altLang="ja-JP"/>
          </a:p>
        </p:txBody>
      </p:sp>
    </p:spTree>
    <p:extLst>
      <p:ext uri="{BB962C8B-B14F-4D97-AF65-F5344CB8AC3E}">
        <p14:creationId xmlns:p14="http://schemas.microsoft.com/office/powerpoint/2010/main" val="1950795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519EB7EA-8025-4E12-9530-057E481DCDFA}" type="slidenum">
              <a:rPr lang="en-US" altLang="ja-JP"/>
              <a:pPr>
                <a:defRPr/>
              </a:pPr>
              <a:t>‹#›</a:t>
            </a:fld>
            <a:endParaRPr lang="en-US" altLang="ja-JP"/>
          </a:p>
        </p:txBody>
      </p:sp>
    </p:spTree>
    <p:extLst>
      <p:ext uri="{BB962C8B-B14F-4D97-AF65-F5344CB8AC3E}">
        <p14:creationId xmlns:p14="http://schemas.microsoft.com/office/powerpoint/2010/main" val="807391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35B61310-8CAF-4536-8746-E21710DB9088}" type="slidenum">
              <a:rPr lang="en-US" altLang="ja-JP"/>
              <a:pPr>
                <a:defRPr/>
              </a:pPr>
              <a:t>‹#›</a:t>
            </a:fld>
            <a:endParaRPr lang="en-US" altLang="ja-JP"/>
          </a:p>
        </p:txBody>
      </p:sp>
    </p:spTree>
    <p:extLst>
      <p:ext uri="{BB962C8B-B14F-4D97-AF65-F5344CB8AC3E}">
        <p14:creationId xmlns:p14="http://schemas.microsoft.com/office/powerpoint/2010/main" val="1951713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E5D146E8-854C-4AB1-A368-DAF02839587A}" type="slidenum">
              <a:rPr lang="en-US" altLang="ja-JP"/>
              <a:pPr>
                <a:defRPr/>
              </a:pPr>
              <a:t>‹#›</a:t>
            </a:fld>
            <a:endParaRPr lang="en-US" altLang="ja-JP"/>
          </a:p>
        </p:txBody>
      </p:sp>
    </p:spTree>
    <p:extLst>
      <p:ext uri="{BB962C8B-B14F-4D97-AF65-F5344CB8AC3E}">
        <p14:creationId xmlns:p14="http://schemas.microsoft.com/office/powerpoint/2010/main" val="1007066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A1227F9-4896-4E56-92A4-52F7A1087B65}" type="slidenum">
              <a:rPr lang="en-US" altLang="ja-JP"/>
              <a:pPr>
                <a:defRPr/>
              </a:pPr>
              <a:t>‹#›</a:t>
            </a:fld>
            <a:endParaRPr lang="en-US" altLang="ja-JP"/>
          </a:p>
        </p:txBody>
      </p:sp>
    </p:spTree>
    <p:extLst>
      <p:ext uri="{BB962C8B-B14F-4D97-AF65-F5344CB8AC3E}">
        <p14:creationId xmlns:p14="http://schemas.microsoft.com/office/powerpoint/2010/main" val="312342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73B4E467-7639-4E59-8E7E-BEDC34D65A71}" type="slidenum">
              <a:rPr lang="en-US" altLang="ja-JP"/>
              <a:pPr>
                <a:defRPr/>
              </a:pPr>
              <a:t>‹#›</a:t>
            </a:fld>
            <a:endParaRPr lang="en-US" altLang="ja-JP"/>
          </a:p>
        </p:txBody>
      </p:sp>
    </p:spTree>
    <p:extLst>
      <p:ext uri="{BB962C8B-B14F-4D97-AF65-F5344CB8AC3E}">
        <p14:creationId xmlns:p14="http://schemas.microsoft.com/office/powerpoint/2010/main" val="9427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79B54331-5F34-4201-82D6-849E7E21E466}" type="slidenum">
              <a:rPr lang="en-US" altLang="ja-JP"/>
              <a:pPr>
                <a:defRPr/>
              </a:pPr>
              <a:t>‹#›</a:t>
            </a:fld>
            <a:endParaRPr lang="en-US" altLang="ja-JP" dirty="0"/>
          </a:p>
        </p:txBody>
      </p:sp>
    </p:spTree>
    <p:extLst>
      <p:ext uri="{BB962C8B-B14F-4D97-AF65-F5344CB8AC3E}">
        <p14:creationId xmlns:p14="http://schemas.microsoft.com/office/powerpoint/2010/main" val="3958138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5BAF95EF-C321-4291-9339-49AAAB4D9100}" type="slidenum">
              <a:rPr lang="en-US" altLang="ja-JP"/>
              <a:pPr>
                <a:defRPr/>
              </a:pPr>
              <a:t>‹#›</a:t>
            </a:fld>
            <a:endParaRPr lang="en-US" altLang="ja-JP"/>
          </a:p>
        </p:txBody>
      </p:sp>
    </p:spTree>
    <p:extLst>
      <p:ext uri="{BB962C8B-B14F-4D97-AF65-F5344CB8AC3E}">
        <p14:creationId xmlns:p14="http://schemas.microsoft.com/office/powerpoint/2010/main" val="1863516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47D7898B-3E58-4D02-87B9-AA6AD8E56EEB}" type="slidenum">
              <a:rPr lang="en-US" altLang="ja-JP"/>
              <a:pPr>
                <a:defRPr/>
              </a:pPr>
              <a:t>‹#›</a:t>
            </a:fld>
            <a:endParaRPr lang="en-US" altLang="ja-JP"/>
          </a:p>
        </p:txBody>
      </p:sp>
    </p:spTree>
    <p:extLst>
      <p:ext uri="{BB962C8B-B14F-4D97-AF65-F5344CB8AC3E}">
        <p14:creationId xmlns:p14="http://schemas.microsoft.com/office/powerpoint/2010/main" val="2389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7650" y="255590"/>
            <a:ext cx="2114550" cy="58705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0826" y="255590"/>
            <a:ext cx="6194425" cy="58705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7B22061B-5B67-4B90-8FA3-4F0F58B9B229}" type="slidenum">
              <a:rPr lang="en-US" altLang="ja-JP"/>
              <a:pPr>
                <a:defRPr/>
              </a:pPr>
              <a:t>‹#›</a:t>
            </a:fld>
            <a:endParaRPr lang="en-US" altLang="ja-JP"/>
          </a:p>
        </p:txBody>
      </p:sp>
    </p:spTree>
    <p:extLst>
      <p:ext uri="{BB962C8B-B14F-4D97-AF65-F5344CB8AC3E}">
        <p14:creationId xmlns:p14="http://schemas.microsoft.com/office/powerpoint/2010/main" val="1637194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A875-C9D8-41B5-9079-C0E7F0AB0CFA}"/>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5ED5B2-5719-4B20-B932-5B46B78A55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6FF33C2-D90A-4CE3-834C-606CCCC690DD}"/>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5" name="フッター プレースホルダー 4">
            <a:extLst>
              <a:ext uri="{FF2B5EF4-FFF2-40B4-BE49-F238E27FC236}">
                <a16:creationId xmlns:a16="http://schemas.microsoft.com/office/drawing/2014/main" id="{D21E5092-6922-4933-92D4-5F1C140015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3BB7F0-CD81-404C-9817-0EC7F89135E5}"/>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1212498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4DAC5-290B-401D-8D85-48615D2C8C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15EF34-7A7D-4215-ADF9-78584672DD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C8858A-B5E7-43A7-915D-BD9748E55B11}"/>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5" name="フッター プレースホルダー 4">
            <a:extLst>
              <a:ext uri="{FF2B5EF4-FFF2-40B4-BE49-F238E27FC236}">
                <a16:creationId xmlns:a16="http://schemas.microsoft.com/office/drawing/2014/main" id="{27910151-B1FE-4B68-AD40-32A239FD6D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9BB610-AC89-41CA-A33C-F3EEBDF73AA9}"/>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3070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5E5810-C20B-4298-AE2A-98ACA467FB1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7C67A2-6946-4B60-BD60-0EB4F1762E7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4879D56-2A97-4457-BE13-700D0B192CFB}"/>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5" name="フッター プレースホルダー 4">
            <a:extLst>
              <a:ext uri="{FF2B5EF4-FFF2-40B4-BE49-F238E27FC236}">
                <a16:creationId xmlns:a16="http://schemas.microsoft.com/office/drawing/2014/main" id="{E6480F84-B342-4692-9791-EB3D80E12C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CDBB33-E80C-4580-934E-1E59446F6E43}"/>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2001929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2D654-5A62-4B04-BB9F-03AB1E319C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663190-FAB0-4449-9FA8-CC7A7A40BE33}"/>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D59AECB-C9FD-477D-A2F0-C8E97FE3592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7AABF99-A9EB-4ACF-83A5-CF376899695B}"/>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6" name="フッター プレースホルダー 5">
            <a:extLst>
              <a:ext uri="{FF2B5EF4-FFF2-40B4-BE49-F238E27FC236}">
                <a16:creationId xmlns:a16="http://schemas.microsoft.com/office/drawing/2014/main" id="{D50A6512-0604-49F9-866B-CCA1F4888F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D3AD5E-8359-415B-8D94-6CBDBF43D0D2}"/>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4257164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C8F039-4733-4345-84C6-FF2EC07FCE1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092C33-EEBF-4A09-967D-4352AC20BD4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FE2E3A6-7D07-46F0-A1A0-756D21DA7448}"/>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0E09CB6-2B0B-4703-BEE5-E7A026CA4A4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2772FBE-CE39-4DD9-94B8-A3249001D177}"/>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11675D-FA01-4B50-9FA5-6033346C4EA4}"/>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8" name="フッター プレースホルダー 7">
            <a:extLst>
              <a:ext uri="{FF2B5EF4-FFF2-40B4-BE49-F238E27FC236}">
                <a16:creationId xmlns:a16="http://schemas.microsoft.com/office/drawing/2014/main" id="{6891A987-DEE4-43E2-A535-BEF43944B18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BC06215-D352-42C6-92C3-A8DAF3525E07}"/>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1680183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141830-28D0-4149-9896-8268B7E1FD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682EBFE-6AA2-42A2-A670-5B95E8186BFB}"/>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4" name="フッター プレースホルダー 3">
            <a:extLst>
              <a:ext uri="{FF2B5EF4-FFF2-40B4-BE49-F238E27FC236}">
                <a16:creationId xmlns:a16="http://schemas.microsoft.com/office/drawing/2014/main" id="{36E0EE01-5DB1-422E-8368-89E2D993D31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E5D31D1-6081-4635-9404-C8DA584F0CBD}"/>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710219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A7A51E-C384-4F0A-B39A-312626A5150D}"/>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3" name="フッター プレースホルダー 2">
            <a:extLst>
              <a:ext uri="{FF2B5EF4-FFF2-40B4-BE49-F238E27FC236}">
                <a16:creationId xmlns:a16="http://schemas.microsoft.com/office/drawing/2014/main" id="{5EC31587-B8C0-4422-BF6B-E91D9AEC050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80FF64-1F26-40A8-9CC5-BAECF37B636F}"/>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84404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9697702D-F5A9-4B08-8052-73B58841B715}" type="slidenum">
              <a:rPr lang="en-US" altLang="ja-JP"/>
              <a:pPr>
                <a:defRPr/>
              </a:pPr>
              <a:t>‹#›</a:t>
            </a:fld>
            <a:endParaRPr lang="en-US" altLang="ja-JP"/>
          </a:p>
        </p:txBody>
      </p:sp>
    </p:spTree>
    <p:extLst>
      <p:ext uri="{BB962C8B-B14F-4D97-AF65-F5344CB8AC3E}">
        <p14:creationId xmlns:p14="http://schemas.microsoft.com/office/powerpoint/2010/main" val="4079523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D3D79-CC42-43CD-B8F4-15AC7916737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23EA79-E29A-44BA-8081-72F0A8C15A6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F89355-4BF5-436B-A8C0-CE5A55D561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2F51C7C-C49D-42B1-BA95-63C9EF5D730A}"/>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6" name="フッター プレースホルダー 5">
            <a:extLst>
              <a:ext uri="{FF2B5EF4-FFF2-40B4-BE49-F238E27FC236}">
                <a16:creationId xmlns:a16="http://schemas.microsoft.com/office/drawing/2014/main" id="{4698546B-B520-4A79-B3E0-0A5CE053DF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0EA763-E0F4-4DDB-AED5-7D1AEE086C22}"/>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2114360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C8AF8-FA99-4AC9-B137-426DD307AA6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E8B146-EAE3-44E6-A8D1-91B38F8CE9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E463780D-E68C-4FDD-ABAF-47922E802B1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94886D4-5190-4B47-9AC8-E2E87E26FDB9}"/>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6" name="フッター プレースホルダー 5">
            <a:extLst>
              <a:ext uri="{FF2B5EF4-FFF2-40B4-BE49-F238E27FC236}">
                <a16:creationId xmlns:a16="http://schemas.microsoft.com/office/drawing/2014/main" id="{6ECCE1E4-5B50-4CCB-B1FA-F3D31A5AE7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912253-386E-41F5-B23D-5EDC881490AD}"/>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1921999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2BD92-1F8C-414A-89C9-9766B9F01A0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25FA55E-6349-439B-A47F-BB67DFFDBA6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196682-10F2-4587-8111-0C47CB53AC12}"/>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5" name="フッター プレースホルダー 4">
            <a:extLst>
              <a:ext uri="{FF2B5EF4-FFF2-40B4-BE49-F238E27FC236}">
                <a16:creationId xmlns:a16="http://schemas.microsoft.com/office/drawing/2014/main" id="{56B3D3CC-56B4-4A90-B84C-3FD3FA5972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DAFB39-5639-4409-B50B-F11C7B3A1F1D}"/>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2161217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31E093A-49BB-4958-99BA-D7952D7A069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211E17-05C0-47B3-8F4F-4D414F522C8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D68A16-4AF1-4BF8-8F43-91E3CAFB9208}"/>
              </a:ext>
            </a:extLst>
          </p:cNvPr>
          <p:cNvSpPr>
            <a:spLocks noGrp="1"/>
          </p:cNvSpPr>
          <p:nvPr>
            <p:ph type="dt" sz="half" idx="10"/>
          </p:nvPr>
        </p:nvSpPr>
        <p:spPr/>
        <p:txBody>
          <a:bodyPr/>
          <a:lstStyle/>
          <a:p>
            <a:fld id="{0242BBE8-9692-4433-94D9-DFDA9C0CC94A}" type="datetimeFigureOut">
              <a:rPr kumimoji="1" lang="ja-JP" altLang="en-US" smtClean="0"/>
              <a:t>2022/4/15</a:t>
            </a:fld>
            <a:endParaRPr kumimoji="1" lang="ja-JP" altLang="en-US"/>
          </a:p>
        </p:txBody>
      </p:sp>
      <p:sp>
        <p:nvSpPr>
          <p:cNvPr id="5" name="フッター プレースホルダー 4">
            <a:extLst>
              <a:ext uri="{FF2B5EF4-FFF2-40B4-BE49-F238E27FC236}">
                <a16:creationId xmlns:a16="http://schemas.microsoft.com/office/drawing/2014/main" id="{B2E47B02-3FD4-4202-9191-3B48935C90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FC4A59-C3BA-4AB5-ADE0-5BE8252FEB90}"/>
              </a:ext>
            </a:extLst>
          </p:cNvPr>
          <p:cNvSpPr>
            <a:spLocks noGrp="1"/>
          </p:cNvSpPr>
          <p:nvPr>
            <p:ph type="sldNum" sz="quarter" idx="12"/>
          </p:nvPr>
        </p:nvSpPr>
        <p:spPr/>
        <p:txBody>
          <a:body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192613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519EB7EA-8025-4E12-9530-057E481DCDFA}" type="slidenum">
              <a:rPr lang="en-US" altLang="ja-JP"/>
              <a:pPr>
                <a:defRPr/>
              </a:pPr>
              <a:t>‹#›</a:t>
            </a:fld>
            <a:endParaRPr lang="en-US" altLang="ja-JP"/>
          </a:p>
        </p:txBody>
      </p:sp>
    </p:spTree>
    <p:extLst>
      <p:ext uri="{BB962C8B-B14F-4D97-AF65-F5344CB8AC3E}">
        <p14:creationId xmlns:p14="http://schemas.microsoft.com/office/powerpoint/2010/main" val="317688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35B61310-8CAF-4536-8746-E21710DB9088}" type="slidenum">
              <a:rPr lang="en-US" altLang="ja-JP"/>
              <a:pPr>
                <a:defRPr/>
              </a:pPr>
              <a:t>‹#›</a:t>
            </a:fld>
            <a:endParaRPr lang="en-US" altLang="ja-JP"/>
          </a:p>
        </p:txBody>
      </p:sp>
    </p:spTree>
    <p:extLst>
      <p:ext uri="{BB962C8B-B14F-4D97-AF65-F5344CB8AC3E}">
        <p14:creationId xmlns:p14="http://schemas.microsoft.com/office/powerpoint/2010/main" val="147217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E5D146E8-854C-4AB1-A368-DAF02839587A}" type="slidenum">
              <a:rPr lang="en-US" altLang="ja-JP"/>
              <a:pPr>
                <a:defRPr/>
              </a:pPr>
              <a:t>‹#›</a:t>
            </a:fld>
            <a:endParaRPr lang="en-US" altLang="ja-JP"/>
          </a:p>
        </p:txBody>
      </p:sp>
    </p:spTree>
    <p:extLst>
      <p:ext uri="{BB962C8B-B14F-4D97-AF65-F5344CB8AC3E}">
        <p14:creationId xmlns:p14="http://schemas.microsoft.com/office/powerpoint/2010/main" val="163581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A1227F9-4896-4E56-92A4-52F7A1087B65}" type="slidenum">
              <a:rPr lang="en-US" altLang="ja-JP"/>
              <a:pPr>
                <a:defRPr/>
              </a:pPr>
              <a:t>‹#›</a:t>
            </a:fld>
            <a:endParaRPr lang="en-US" altLang="ja-JP"/>
          </a:p>
        </p:txBody>
      </p:sp>
    </p:spTree>
    <p:extLst>
      <p:ext uri="{BB962C8B-B14F-4D97-AF65-F5344CB8AC3E}">
        <p14:creationId xmlns:p14="http://schemas.microsoft.com/office/powerpoint/2010/main" val="205240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73B4E467-7639-4E59-8E7E-BEDC34D65A71}" type="slidenum">
              <a:rPr lang="en-US" altLang="ja-JP"/>
              <a:pPr>
                <a:defRPr/>
              </a:pPr>
              <a:t>‹#›</a:t>
            </a:fld>
            <a:endParaRPr lang="en-US" altLang="ja-JP"/>
          </a:p>
        </p:txBody>
      </p:sp>
    </p:spTree>
    <p:extLst>
      <p:ext uri="{BB962C8B-B14F-4D97-AF65-F5344CB8AC3E}">
        <p14:creationId xmlns:p14="http://schemas.microsoft.com/office/powerpoint/2010/main" val="115096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5BAF95EF-C321-4291-9339-49AAAB4D9100}" type="slidenum">
              <a:rPr lang="en-US" altLang="ja-JP"/>
              <a:pPr>
                <a:defRPr/>
              </a:pPr>
              <a:t>‹#›</a:t>
            </a:fld>
            <a:endParaRPr lang="en-US" altLang="ja-JP"/>
          </a:p>
        </p:txBody>
      </p:sp>
    </p:spTree>
    <p:extLst>
      <p:ext uri="{BB962C8B-B14F-4D97-AF65-F5344CB8AC3E}">
        <p14:creationId xmlns:p14="http://schemas.microsoft.com/office/powerpoint/2010/main" val="427525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55588"/>
            <a:ext cx="84613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30" name="Rectangle 6"/>
          <p:cNvSpPr>
            <a:spLocks noGrp="1" noChangeArrowheads="1"/>
          </p:cNvSpPr>
          <p:nvPr>
            <p:ph type="sldNum" sz="quarter" idx="4"/>
          </p:nvPr>
        </p:nvSpPr>
        <p:spPr bwMode="auto">
          <a:xfrm>
            <a:off x="3505200" y="6580188"/>
            <a:ext cx="21336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lvl1pPr>
          </a:lstStyle>
          <a:p>
            <a:pPr>
              <a:defRPr/>
            </a:pPr>
            <a:fld id="{F822985B-0BD3-4706-9022-E49CDB85D285}" type="slidenum">
              <a:rPr lang="en-US" altLang="ja-JP"/>
              <a:pPr>
                <a:defRPr/>
              </a:pPr>
              <a:t>‹#›</a:t>
            </a:fld>
            <a:endParaRPr lang="en-US" altLang="ja-JP"/>
          </a:p>
        </p:txBody>
      </p:sp>
      <p:sp>
        <p:nvSpPr>
          <p:cNvPr id="1029" name="Line 7"/>
          <p:cNvSpPr>
            <a:spLocks noChangeShapeType="1"/>
          </p:cNvSpPr>
          <p:nvPr userDrawn="1"/>
        </p:nvSpPr>
        <p:spPr bwMode="auto">
          <a:xfrm>
            <a:off x="0" y="638175"/>
            <a:ext cx="9144000" cy="0"/>
          </a:xfrm>
          <a:prstGeom prst="line">
            <a:avLst/>
          </a:prstGeom>
          <a:noFill/>
          <a:ln w="3492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Line 8"/>
          <p:cNvSpPr>
            <a:spLocks noChangeShapeType="1"/>
          </p:cNvSpPr>
          <p:nvPr userDrawn="1"/>
        </p:nvSpPr>
        <p:spPr bwMode="auto">
          <a:xfrm>
            <a:off x="0" y="671513"/>
            <a:ext cx="9144000" cy="0"/>
          </a:xfrm>
          <a:prstGeom prst="line">
            <a:avLst/>
          </a:prstGeom>
          <a:noFill/>
          <a:ln w="349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031" name="Picture 18" descr="openrea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5175" y="236538"/>
            <a:ext cx="6873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a:solidFill>
            <a:schemeClr val="tx2"/>
          </a:solidFill>
          <a:latin typeface="Arial" charset="0"/>
          <a:ea typeface="ＭＳ Ｐゴシック" pitchFamily="50" charset="-128"/>
        </a:defRPr>
      </a:lvl5pPr>
      <a:lvl6pPr marL="457200" algn="l" rtl="0" fontAlgn="base">
        <a:spcBef>
          <a:spcPct val="0"/>
        </a:spcBef>
        <a:spcAft>
          <a:spcPct val="0"/>
        </a:spcAft>
        <a:defRPr kumimoji="1">
          <a:solidFill>
            <a:schemeClr val="tx2"/>
          </a:solidFill>
          <a:latin typeface="Arial" charset="0"/>
          <a:ea typeface="ＭＳ Ｐゴシック" pitchFamily="50" charset="-128"/>
        </a:defRPr>
      </a:lvl6pPr>
      <a:lvl7pPr marL="914400" algn="l" rtl="0" fontAlgn="base">
        <a:spcBef>
          <a:spcPct val="0"/>
        </a:spcBef>
        <a:spcAft>
          <a:spcPct val="0"/>
        </a:spcAft>
        <a:defRPr kumimoji="1">
          <a:solidFill>
            <a:schemeClr val="tx2"/>
          </a:solidFill>
          <a:latin typeface="Arial" charset="0"/>
          <a:ea typeface="ＭＳ Ｐゴシック" pitchFamily="50" charset="-128"/>
        </a:defRPr>
      </a:lvl7pPr>
      <a:lvl8pPr marL="1371600" algn="l" rtl="0" fontAlgn="base">
        <a:spcBef>
          <a:spcPct val="0"/>
        </a:spcBef>
        <a:spcAft>
          <a:spcPct val="0"/>
        </a:spcAft>
        <a:defRPr kumimoji="1">
          <a:solidFill>
            <a:schemeClr val="tx2"/>
          </a:solidFill>
          <a:latin typeface="Arial" charset="0"/>
          <a:ea typeface="ＭＳ Ｐゴシック" pitchFamily="50" charset="-128"/>
        </a:defRPr>
      </a:lvl8pPr>
      <a:lvl9pPr marL="1828800" algn="l" rtl="0" fontAlgn="base">
        <a:spcBef>
          <a:spcPct val="0"/>
        </a:spcBef>
        <a:spcAft>
          <a:spcPct val="0"/>
        </a:spcAft>
        <a:defRPr kumimoji="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6" y="255589"/>
            <a:ext cx="84613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30" name="Rectangle 6"/>
          <p:cNvSpPr>
            <a:spLocks noGrp="1" noChangeArrowheads="1"/>
          </p:cNvSpPr>
          <p:nvPr>
            <p:ph type="sldNum" sz="quarter" idx="4"/>
          </p:nvPr>
        </p:nvSpPr>
        <p:spPr bwMode="auto">
          <a:xfrm>
            <a:off x="3505200" y="6580188"/>
            <a:ext cx="21336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050"/>
            </a:lvl1pPr>
          </a:lstStyle>
          <a:p>
            <a:pPr>
              <a:defRPr/>
            </a:pPr>
            <a:fld id="{F822985B-0BD3-4706-9022-E49CDB85D285}" type="slidenum">
              <a:rPr lang="en-US" altLang="ja-JP"/>
              <a:pPr>
                <a:defRPr/>
              </a:pPr>
              <a:t>‹#›</a:t>
            </a:fld>
            <a:endParaRPr lang="en-US" altLang="ja-JP"/>
          </a:p>
        </p:txBody>
      </p:sp>
      <p:sp>
        <p:nvSpPr>
          <p:cNvPr id="1029" name="Line 7"/>
          <p:cNvSpPr>
            <a:spLocks noChangeShapeType="1"/>
          </p:cNvSpPr>
          <p:nvPr userDrawn="1"/>
        </p:nvSpPr>
        <p:spPr bwMode="auto">
          <a:xfrm>
            <a:off x="0" y="638175"/>
            <a:ext cx="9144000" cy="0"/>
          </a:xfrm>
          <a:prstGeom prst="line">
            <a:avLst/>
          </a:prstGeom>
          <a:noFill/>
          <a:ln w="34925">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sp>
        <p:nvSpPr>
          <p:cNvPr id="2" name="Line 8"/>
          <p:cNvSpPr>
            <a:spLocks noChangeShapeType="1"/>
          </p:cNvSpPr>
          <p:nvPr userDrawn="1"/>
        </p:nvSpPr>
        <p:spPr bwMode="auto">
          <a:xfrm>
            <a:off x="0" y="671513"/>
            <a:ext cx="9144000" cy="0"/>
          </a:xfrm>
          <a:prstGeom prst="line">
            <a:avLst/>
          </a:prstGeom>
          <a:noFill/>
          <a:ln w="349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350"/>
          </a:p>
        </p:txBody>
      </p:sp>
      <p:pic>
        <p:nvPicPr>
          <p:cNvPr id="1031" name="Picture 18" descr="openrea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5176" y="236540"/>
            <a:ext cx="6873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63165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a:solidFill>
            <a:schemeClr val="tx2"/>
          </a:solidFill>
          <a:latin typeface="Arial" charset="0"/>
          <a:ea typeface="ＭＳ Ｐゴシック" pitchFamily="50" charset="-128"/>
        </a:defRPr>
      </a:lvl5pPr>
      <a:lvl6pPr marL="342900" algn="l" rtl="0" fontAlgn="base">
        <a:spcBef>
          <a:spcPct val="0"/>
        </a:spcBef>
        <a:spcAft>
          <a:spcPct val="0"/>
        </a:spcAft>
        <a:defRPr kumimoji="1">
          <a:solidFill>
            <a:schemeClr val="tx2"/>
          </a:solidFill>
          <a:latin typeface="Arial" charset="0"/>
          <a:ea typeface="ＭＳ Ｐゴシック" pitchFamily="50" charset="-128"/>
        </a:defRPr>
      </a:lvl6pPr>
      <a:lvl7pPr marL="685800" algn="l" rtl="0" fontAlgn="base">
        <a:spcBef>
          <a:spcPct val="0"/>
        </a:spcBef>
        <a:spcAft>
          <a:spcPct val="0"/>
        </a:spcAft>
        <a:defRPr kumimoji="1">
          <a:solidFill>
            <a:schemeClr val="tx2"/>
          </a:solidFill>
          <a:latin typeface="Arial" charset="0"/>
          <a:ea typeface="ＭＳ Ｐゴシック" pitchFamily="50" charset="-128"/>
        </a:defRPr>
      </a:lvl7pPr>
      <a:lvl8pPr marL="1028700" algn="l" rtl="0" fontAlgn="base">
        <a:spcBef>
          <a:spcPct val="0"/>
        </a:spcBef>
        <a:spcAft>
          <a:spcPct val="0"/>
        </a:spcAft>
        <a:defRPr kumimoji="1">
          <a:solidFill>
            <a:schemeClr val="tx2"/>
          </a:solidFill>
          <a:latin typeface="Arial" charset="0"/>
          <a:ea typeface="ＭＳ Ｐゴシック" pitchFamily="50" charset="-128"/>
        </a:defRPr>
      </a:lvl8pPr>
      <a:lvl9pPr marL="1371600" algn="l" rtl="0" fontAlgn="base">
        <a:spcBef>
          <a:spcPct val="0"/>
        </a:spcBef>
        <a:spcAft>
          <a:spcPct val="0"/>
        </a:spcAft>
        <a:defRPr kumimoji="1">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462115-76EE-4D8E-9B82-20BC37D2385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367DDD-D8B1-4DF6-90FB-EEB196135C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EC91A5-56ED-4038-9440-C166524C0B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42BBE8-9692-4433-94D9-DFDA9C0CC94A}" type="datetimeFigureOut">
              <a:rPr kumimoji="1" lang="ja-JP" altLang="en-US" smtClean="0"/>
              <a:t>2022/4/15</a:t>
            </a:fld>
            <a:endParaRPr kumimoji="1" lang="ja-JP" altLang="en-US"/>
          </a:p>
        </p:txBody>
      </p:sp>
      <p:sp>
        <p:nvSpPr>
          <p:cNvPr id="5" name="フッター プレースホルダー 4">
            <a:extLst>
              <a:ext uri="{FF2B5EF4-FFF2-40B4-BE49-F238E27FC236}">
                <a16:creationId xmlns:a16="http://schemas.microsoft.com/office/drawing/2014/main" id="{B807F101-3783-4C5B-B840-D2926F7C5DD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05354E7-DFFB-4866-972D-0C63164D1C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5A27B4-0566-49EA-AA14-6B65BBB70F47}" type="slidenum">
              <a:rPr kumimoji="1" lang="ja-JP" altLang="en-US" smtClean="0"/>
              <a:t>‹#›</a:t>
            </a:fld>
            <a:endParaRPr kumimoji="1" lang="ja-JP" altLang="en-US"/>
          </a:p>
        </p:txBody>
      </p:sp>
    </p:spTree>
    <p:extLst>
      <p:ext uri="{BB962C8B-B14F-4D97-AF65-F5344CB8AC3E}">
        <p14:creationId xmlns:p14="http://schemas.microsoft.com/office/powerpoint/2010/main" val="257439919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2.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shisetsu-reservation.city.kashiwa.lg.j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79B54331-5F34-4201-82D6-849E7E21E466}" type="slidenum">
              <a:rPr lang="en-US" altLang="ja-JP" smtClean="0"/>
              <a:pPr>
                <a:defRPr/>
              </a:pPr>
              <a:t>1</a:t>
            </a:fld>
            <a:endParaRPr lang="en-US" altLang="ja-JP" dirty="0"/>
          </a:p>
        </p:txBody>
      </p:sp>
      <p:sp>
        <p:nvSpPr>
          <p:cNvPr id="5" name="Rectangle 2"/>
          <p:cNvSpPr>
            <a:spLocks noGrp="1" noChangeArrowheads="1"/>
          </p:cNvSpPr>
          <p:nvPr>
            <p:ph idx="1"/>
          </p:nvPr>
        </p:nvSpPr>
        <p:spPr>
          <a:xfrm>
            <a:off x="457200" y="2009956"/>
            <a:ext cx="8229600" cy="2520336"/>
          </a:xfrm>
        </p:spPr>
        <p:txBody>
          <a:bodyPr/>
          <a:lstStyle/>
          <a:p>
            <a:pPr marL="0" indent="0" algn="ctr" eaLnBrk="1" hangingPunct="1">
              <a:buNone/>
            </a:pPr>
            <a:r>
              <a:rPr lang="ja-JP" altLang="en-US" sz="4000" b="1" dirty="0">
                <a:solidFill>
                  <a:srgbClr val="0070C0"/>
                </a:solidFill>
                <a:latin typeface="+mn-ea"/>
                <a:ea typeface="+mn-ea"/>
              </a:rPr>
              <a:t>柏市公共施設予約システム</a:t>
            </a:r>
            <a:r>
              <a:rPr lang="en-US" altLang="ja-JP" sz="4000" b="1" dirty="0">
                <a:solidFill>
                  <a:srgbClr val="0070C0"/>
                </a:solidFill>
                <a:latin typeface="+mn-ea"/>
                <a:ea typeface="+mn-ea"/>
              </a:rPr>
              <a:t/>
            </a:r>
            <a:br>
              <a:rPr lang="en-US" altLang="ja-JP" sz="4000" b="1" dirty="0">
                <a:solidFill>
                  <a:srgbClr val="0070C0"/>
                </a:solidFill>
                <a:latin typeface="+mn-ea"/>
                <a:ea typeface="+mn-ea"/>
              </a:rPr>
            </a:br>
            <a:r>
              <a:rPr lang="ja-JP" altLang="en-US" sz="4000" b="1" dirty="0">
                <a:solidFill>
                  <a:srgbClr val="0070C0"/>
                </a:solidFill>
                <a:latin typeface="+mn-ea"/>
                <a:ea typeface="+mn-ea"/>
              </a:rPr>
              <a:t>　ご利用案内</a:t>
            </a:r>
            <a:r>
              <a:rPr lang="en-US" altLang="ja-JP" sz="4000" b="1" dirty="0">
                <a:solidFill>
                  <a:srgbClr val="0070C0"/>
                </a:solidFill>
                <a:latin typeface="+mn-ea"/>
                <a:ea typeface="+mn-ea"/>
              </a:rPr>
              <a:t/>
            </a:r>
            <a:br>
              <a:rPr lang="en-US" altLang="ja-JP" sz="4000" b="1" dirty="0">
                <a:solidFill>
                  <a:srgbClr val="0070C0"/>
                </a:solidFill>
                <a:latin typeface="+mn-ea"/>
                <a:ea typeface="+mn-ea"/>
              </a:rPr>
            </a:br>
            <a:r>
              <a:rPr lang="en-US" altLang="ja-JP" sz="4000" b="1" dirty="0" smtClean="0">
                <a:latin typeface="+mn-ea"/>
              </a:rPr>
              <a:t>&lt;</a:t>
            </a:r>
            <a:r>
              <a:rPr lang="ja-JP" altLang="en-US" sz="4000" b="1" dirty="0" smtClean="0">
                <a:latin typeface="+mn-ea"/>
              </a:rPr>
              <a:t>　</a:t>
            </a:r>
            <a:r>
              <a:rPr lang="ja-JP" altLang="en-US" sz="4000" b="1" dirty="0" smtClean="0">
                <a:latin typeface="+mn-ea"/>
                <a:ea typeface="+mn-ea"/>
              </a:rPr>
              <a:t>近隣センター　</a:t>
            </a:r>
            <a:r>
              <a:rPr lang="en-US" altLang="ja-JP" sz="4000" b="1" dirty="0" smtClean="0">
                <a:latin typeface="+mn-ea"/>
                <a:ea typeface="+mn-ea"/>
              </a:rPr>
              <a:t>&gt;</a:t>
            </a:r>
            <a:endParaRPr lang="ja-JP" altLang="en-US" sz="4000" b="1" dirty="0">
              <a:latin typeface="+mn-ea"/>
              <a:ea typeface="+mn-ea"/>
            </a:endParaRPr>
          </a:p>
        </p:txBody>
      </p:sp>
      <p:sp>
        <p:nvSpPr>
          <p:cNvPr id="7" name="Text Box 9"/>
          <p:cNvSpPr txBox="1">
            <a:spLocks noChangeArrowheads="1"/>
          </p:cNvSpPr>
          <p:nvPr/>
        </p:nvSpPr>
        <p:spPr bwMode="auto">
          <a:xfrm>
            <a:off x="3222915" y="5499276"/>
            <a:ext cx="2698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5800" eaLnBrk="1" hangingPunct="1">
              <a:spcBef>
                <a:spcPct val="0"/>
              </a:spcBef>
              <a:buNone/>
            </a:pPr>
            <a:r>
              <a:rPr lang="ja-JP" altLang="en-US" sz="1400" dirty="0" smtClean="0">
                <a:solidFill>
                  <a:srgbClr val="000000"/>
                </a:solidFill>
              </a:rPr>
              <a:t>柏市市民生活部市民活動支援課</a:t>
            </a:r>
            <a:r>
              <a:rPr lang="en-US" altLang="ja-JP" sz="1400" dirty="0" smtClean="0">
                <a:solidFill>
                  <a:srgbClr val="000000"/>
                </a:solidFill>
              </a:rPr>
              <a:t/>
            </a:r>
            <a:br>
              <a:rPr lang="en-US" altLang="ja-JP" sz="1400" dirty="0" smtClean="0">
                <a:solidFill>
                  <a:srgbClr val="000000"/>
                </a:solidFill>
              </a:rPr>
            </a:br>
            <a:r>
              <a:rPr lang="ja-JP" altLang="en-US" sz="1400" dirty="0" smtClean="0">
                <a:solidFill>
                  <a:srgbClr val="000000"/>
                </a:solidFill>
              </a:rPr>
              <a:t>令和</a:t>
            </a:r>
            <a:r>
              <a:rPr lang="ja-JP" altLang="en-US" sz="1400" smtClean="0">
                <a:solidFill>
                  <a:srgbClr val="000000"/>
                </a:solidFill>
              </a:rPr>
              <a:t>４年</a:t>
            </a:r>
            <a:r>
              <a:rPr lang="ja-JP" altLang="en-US" sz="1400" smtClean="0">
                <a:solidFill>
                  <a:srgbClr val="000000"/>
                </a:solidFill>
              </a:rPr>
              <a:t>４月</a:t>
            </a:r>
            <a:r>
              <a:rPr lang="ja-JP" altLang="en-US" sz="1400" dirty="0" smtClean="0">
                <a:solidFill>
                  <a:srgbClr val="000000"/>
                </a:solidFill>
              </a:rPr>
              <a:t>　　Ｖｅｒ．３</a:t>
            </a:r>
            <a:endParaRPr lang="en-US" altLang="ja-JP" sz="1400" dirty="0">
              <a:solidFill>
                <a:srgbClr val="000000"/>
              </a:solidFill>
            </a:endParaRPr>
          </a:p>
        </p:txBody>
      </p:sp>
    </p:spTree>
    <p:extLst>
      <p:ext uri="{BB962C8B-B14F-4D97-AF65-F5344CB8AC3E}">
        <p14:creationId xmlns:p14="http://schemas.microsoft.com/office/powerpoint/2010/main" val="3594590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7" y="702653"/>
            <a:ext cx="3413828" cy="1958754"/>
          </a:xfrm>
          <a:prstGeom prst="rect">
            <a:avLst/>
          </a:prstGeom>
          <a:ln w="6350" cap="sq">
            <a:solidFill>
              <a:schemeClr val="tx1"/>
            </a:solidFill>
            <a:prstDash val="solid"/>
            <a:miter lim="800000"/>
          </a:ln>
          <a:effectLst>
            <a:outerShdw blurRad="50800" dist="38100" dir="2700000" algn="tl" rotWithShape="0">
              <a:srgbClr val="000000">
                <a:alpha val="43000"/>
              </a:srgbClr>
            </a:outerShdw>
          </a:effectLst>
        </p:spPr>
      </p:pic>
      <p:pic>
        <p:nvPicPr>
          <p:cNvPr id="21" name="図 20">
            <a:extLst>
              <a:ext uri="{FF2B5EF4-FFF2-40B4-BE49-F238E27FC236}">
                <a16:creationId xmlns:a16="http://schemas.microsoft.com/office/drawing/2014/main" id="{AF3899EF-D7FC-4961-BBF0-1900B8B09A08}"/>
              </a:ext>
            </a:extLst>
          </p:cNvPr>
          <p:cNvPicPr>
            <a:picLocks noChangeAspect="1"/>
          </p:cNvPicPr>
          <p:nvPr/>
        </p:nvPicPr>
        <p:blipFill rotWithShape="1">
          <a:blip r:embed="rId3"/>
          <a:srcRect r="10447" b="23183"/>
          <a:stretch/>
        </p:blipFill>
        <p:spPr>
          <a:xfrm>
            <a:off x="206165" y="3645430"/>
            <a:ext cx="3277357" cy="2160000"/>
          </a:xfrm>
          <a:prstGeom prst="rect">
            <a:avLst/>
          </a:prstGeom>
          <a:ln>
            <a:solidFill>
              <a:schemeClr val="tx1"/>
            </a:solidFill>
          </a:ln>
        </p:spPr>
      </p:pic>
      <p:sp>
        <p:nvSpPr>
          <p:cNvPr id="4" name="スライド番号プレースホルダー 3"/>
          <p:cNvSpPr>
            <a:spLocks noGrp="1"/>
          </p:cNvSpPr>
          <p:nvPr>
            <p:ph type="sldNum" sz="quarter" idx="10"/>
          </p:nvPr>
        </p:nvSpPr>
        <p:spPr/>
        <p:txBody>
          <a:bodyPr/>
          <a:lstStyle/>
          <a:p>
            <a:pPr>
              <a:defRPr/>
            </a:pPr>
            <a:fld id="{79B54331-5F34-4201-82D6-849E7E21E466}" type="slidenum">
              <a:rPr lang="en-US" altLang="ja-JP" smtClean="0"/>
              <a:pPr>
                <a:defRPr/>
              </a:pPr>
              <a:t>10</a:t>
            </a:fld>
            <a:endParaRPr lang="en-US" altLang="ja-JP"/>
          </a:p>
        </p:txBody>
      </p:sp>
      <p:sp>
        <p:nvSpPr>
          <p:cNvPr id="7" name="Text Box 26"/>
          <p:cNvSpPr txBox="1">
            <a:spLocks noChangeArrowheads="1"/>
          </p:cNvSpPr>
          <p:nvPr/>
        </p:nvSpPr>
        <p:spPr bwMode="auto">
          <a:xfrm>
            <a:off x="4545825" y="5188785"/>
            <a:ext cx="4400800" cy="461665"/>
          </a:xfrm>
          <a:prstGeom prst="rect">
            <a:avLst/>
          </a:prstGeom>
          <a:solidFill>
            <a:srgbClr val="FFFFFF"/>
          </a:solidFill>
          <a:ln w="38100">
            <a:solidFill>
              <a:srgbClr val="FF0000"/>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こ</a:t>
            </a:r>
            <a:r>
              <a:rPr lang="ja-JP" altLang="en-US" sz="1200" dirty="0">
                <a:latin typeface="+mn-ea"/>
                <a:ea typeface="+mn-ea"/>
              </a:rPr>
              <a:t>の</a:t>
            </a:r>
            <a:r>
              <a:rPr lang="ja-JP" altLang="en-US" sz="1200" dirty="0" smtClean="0">
                <a:latin typeface="+mn-ea"/>
                <a:ea typeface="+mn-ea"/>
              </a:rPr>
              <a:t>画面</a:t>
            </a:r>
            <a:r>
              <a:rPr lang="ja-JP" altLang="en-US" sz="1200" dirty="0">
                <a:latin typeface="+mn-ea"/>
                <a:ea typeface="+mn-ea"/>
              </a:rPr>
              <a:t>で</a:t>
            </a:r>
            <a:r>
              <a:rPr lang="ja-JP" altLang="en-US" sz="1200" dirty="0" smtClean="0">
                <a:latin typeface="+mn-ea"/>
                <a:ea typeface="+mn-ea"/>
              </a:rPr>
              <a:t>、「</a:t>
            </a:r>
            <a:r>
              <a:rPr lang="ja-JP" altLang="en-US" sz="1200" b="1" dirty="0" smtClean="0">
                <a:latin typeface="+mn-ea"/>
                <a:ea typeface="+mn-ea"/>
              </a:rPr>
              <a:t>登録</a:t>
            </a:r>
            <a:r>
              <a:rPr lang="ja-JP" altLang="en-US" sz="1200" dirty="0" smtClean="0">
                <a:latin typeface="+mn-ea"/>
                <a:ea typeface="+mn-ea"/>
              </a:rPr>
              <a:t>」をクリックすると、申込み</a:t>
            </a:r>
            <a:r>
              <a:rPr lang="ja-JP" altLang="en-US" sz="1200" dirty="0">
                <a:latin typeface="+mn-ea"/>
                <a:ea typeface="+mn-ea"/>
              </a:rPr>
              <a:t>された施設を「よく使う施設」として登録することができます</a:t>
            </a:r>
            <a:r>
              <a:rPr lang="ja-JP" altLang="en-US" sz="1200" dirty="0" smtClean="0">
                <a:latin typeface="+mn-ea"/>
                <a:ea typeface="+mn-ea"/>
              </a:rPr>
              <a:t>。（</a:t>
            </a:r>
            <a:r>
              <a:rPr lang="en-US" altLang="ja-JP" sz="1200" dirty="0" smtClean="0">
                <a:latin typeface="+mn-ea"/>
                <a:ea typeface="+mn-ea"/>
              </a:rPr>
              <a:t>P13</a:t>
            </a:r>
            <a:r>
              <a:rPr lang="ja-JP" altLang="en-US" sz="1200" dirty="0" smtClean="0">
                <a:latin typeface="+mn-ea"/>
                <a:ea typeface="+mn-ea"/>
              </a:rPr>
              <a:t>をご参照</a:t>
            </a:r>
            <a:r>
              <a:rPr lang="ja-JP" altLang="en-US" sz="1200" dirty="0">
                <a:latin typeface="+mn-ea"/>
                <a:ea typeface="+mn-ea"/>
              </a:rPr>
              <a:t>ください）</a:t>
            </a:r>
          </a:p>
        </p:txBody>
      </p:sp>
      <p:sp>
        <p:nvSpPr>
          <p:cNvPr id="10" name="Text Box 29"/>
          <p:cNvSpPr txBox="1">
            <a:spLocks noChangeArrowheads="1"/>
          </p:cNvSpPr>
          <p:nvPr/>
        </p:nvSpPr>
        <p:spPr bwMode="auto">
          <a:xfrm>
            <a:off x="3638760" y="3532530"/>
            <a:ext cx="4745605" cy="1231106"/>
          </a:xfrm>
          <a:prstGeom prst="rect">
            <a:avLst/>
          </a:prstGeom>
          <a:solidFill>
            <a:srgbClr val="FFFFFF"/>
          </a:solidFill>
          <a:ln w="38100">
            <a:solidFill>
              <a:srgbClr val="00B050"/>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こ</a:t>
            </a:r>
            <a:r>
              <a:rPr lang="ja-JP" altLang="en-US" sz="1200" dirty="0">
                <a:latin typeface="+mn-ea"/>
                <a:ea typeface="+mn-ea"/>
              </a:rPr>
              <a:t>の</a:t>
            </a:r>
            <a:r>
              <a:rPr lang="ja-JP" altLang="en-US" sz="1200" dirty="0" smtClean="0">
                <a:latin typeface="+mn-ea"/>
                <a:ea typeface="+mn-ea"/>
              </a:rPr>
              <a:t>画面で「</a:t>
            </a:r>
            <a:r>
              <a:rPr lang="ja-JP" altLang="en-US" sz="1200" b="1" dirty="0" smtClean="0">
                <a:latin typeface="+mn-ea"/>
                <a:ea typeface="+mn-ea"/>
              </a:rPr>
              <a:t>繰り返し予約</a:t>
            </a:r>
            <a:r>
              <a:rPr lang="ja-JP" altLang="en-US" sz="1200" dirty="0" smtClean="0">
                <a:latin typeface="+mn-ea"/>
                <a:ea typeface="+mn-ea"/>
              </a:rPr>
              <a:t>」をクリックすると</a:t>
            </a:r>
            <a:r>
              <a:rPr lang="ja-JP" altLang="en-US" sz="1200" dirty="0">
                <a:latin typeface="+mn-ea"/>
                <a:ea typeface="+mn-ea"/>
              </a:rPr>
              <a:t>、</a:t>
            </a:r>
            <a:r>
              <a:rPr lang="ja-JP" altLang="en-US" sz="1200" dirty="0" smtClean="0">
                <a:latin typeface="+mn-ea"/>
                <a:ea typeface="+mn-ea"/>
              </a:rPr>
              <a:t>一度申込みした同じ室場（お部屋）の</a:t>
            </a:r>
            <a:r>
              <a:rPr lang="ja-JP" altLang="en-US" sz="1200" dirty="0">
                <a:latin typeface="+mn-ea"/>
                <a:ea typeface="+mn-ea"/>
              </a:rPr>
              <a:t>同じ月のカレンダーに移動し、繰り返して予約</a:t>
            </a:r>
            <a:r>
              <a:rPr lang="ja-JP" altLang="en-US" sz="1200" dirty="0" smtClean="0">
                <a:latin typeface="+mn-ea"/>
                <a:ea typeface="+mn-ea"/>
              </a:rPr>
              <a:t>申込みが</a:t>
            </a:r>
            <a:r>
              <a:rPr lang="ja-JP" altLang="en-US" sz="1200" dirty="0">
                <a:latin typeface="+mn-ea"/>
                <a:ea typeface="+mn-ea"/>
              </a:rPr>
              <a:t>できます</a:t>
            </a:r>
            <a:r>
              <a:rPr lang="ja-JP" altLang="en-US" sz="1200" dirty="0" smtClean="0">
                <a:latin typeface="+mn-ea"/>
                <a:ea typeface="+mn-ea"/>
              </a:rPr>
              <a:t>。</a:t>
            </a:r>
            <a:endParaRPr lang="en-US" altLang="ja-JP" sz="1200" dirty="0" smtClean="0">
              <a:latin typeface="+mn-ea"/>
              <a:ea typeface="+mn-ea"/>
            </a:endParaRPr>
          </a:p>
          <a:p>
            <a:pPr eaLnBrk="1" hangingPunct="1">
              <a:spcBef>
                <a:spcPct val="0"/>
              </a:spcBef>
              <a:buFontTx/>
              <a:buNone/>
            </a:pPr>
            <a:r>
              <a:rPr lang="en-US" altLang="ja-JP" sz="1200" b="1" dirty="0">
                <a:solidFill>
                  <a:srgbClr val="FF0000"/>
                </a:solidFill>
                <a:latin typeface="+mn-ea"/>
                <a:ea typeface="+mn-ea"/>
              </a:rPr>
              <a:t>※</a:t>
            </a:r>
            <a:r>
              <a:rPr lang="ja-JP" altLang="en-US" sz="1200" b="1" dirty="0">
                <a:solidFill>
                  <a:srgbClr val="FF0000"/>
                </a:solidFill>
                <a:latin typeface="+mn-ea"/>
                <a:ea typeface="+mn-ea"/>
              </a:rPr>
              <a:t>抽選申込時は、</a:t>
            </a:r>
            <a:r>
              <a:rPr lang="ja-JP" altLang="en-US" sz="1200" b="1" dirty="0" smtClean="0">
                <a:solidFill>
                  <a:srgbClr val="FF0000"/>
                </a:solidFill>
                <a:latin typeface="+mn-ea"/>
                <a:ea typeface="+mn-ea"/>
              </a:rPr>
              <a:t>１区分ずつの申込みしか</a:t>
            </a:r>
            <a:r>
              <a:rPr lang="ja-JP" altLang="en-US" sz="1200" b="1" dirty="0">
                <a:solidFill>
                  <a:srgbClr val="FF0000"/>
                </a:solidFill>
                <a:latin typeface="+mn-ea"/>
                <a:ea typeface="+mn-ea"/>
              </a:rPr>
              <a:t>できません。</a:t>
            </a:r>
            <a:endParaRPr lang="en-US" altLang="ja-JP" sz="1200" b="1" dirty="0">
              <a:solidFill>
                <a:srgbClr val="FF0000"/>
              </a:solidFill>
              <a:latin typeface="+mn-ea"/>
              <a:ea typeface="+mn-ea"/>
            </a:endParaRPr>
          </a:p>
          <a:p>
            <a:pPr eaLnBrk="1" hangingPunct="1">
              <a:spcBef>
                <a:spcPct val="0"/>
              </a:spcBef>
              <a:buFontTx/>
              <a:buNone/>
            </a:pPr>
            <a:r>
              <a:rPr lang="en-US" altLang="ja-JP" sz="1200" b="1" dirty="0" smtClean="0">
                <a:solidFill>
                  <a:srgbClr val="FF0000"/>
                </a:solidFill>
                <a:latin typeface="+mn-ea"/>
                <a:ea typeface="+mn-ea"/>
              </a:rPr>
              <a:t>※</a:t>
            </a:r>
            <a:r>
              <a:rPr lang="ja-JP" altLang="en-US" sz="1200" b="1" dirty="0">
                <a:solidFill>
                  <a:srgbClr val="FF0000"/>
                </a:solidFill>
                <a:latin typeface="+mn-ea"/>
                <a:ea typeface="+mn-ea"/>
              </a:rPr>
              <a:t>申込み</a:t>
            </a:r>
            <a:r>
              <a:rPr lang="ja-JP" altLang="en-US" sz="1200" b="1" dirty="0" smtClean="0">
                <a:solidFill>
                  <a:srgbClr val="FF0000"/>
                </a:solidFill>
                <a:latin typeface="+mn-ea"/>
                <a:ea typeface="+mn-ea"/>
              </a:rPr>
              <a:t>できる単位数以内</a:t>
            </a:r>
            <a:r>
              <a:rPr lang="ja-JP" altLang="en-US" sz="1200" b="1" dirty="0">
                <a:solidFill>
                  <a:srgbClr val="FF0000"/>
                </a:solidFill>
                <a:latin typeface="+mn-ea"/>
                <a:ea typeface="+mn-ea"/>
              </a:rPr>
              <a:t>で、</a:t>
            </a:r>
            <a:r>
              <a:rPr lang="ja-JP" altLang="en-US" sz="1200" b="1" dirty="0" smtClean="0">
                <a:solidFill>
                  <a:srgbClr val="FF0000"/>
                </a:solidFill>
                <a:latin typeface="+mn-ea"/>
                <a:ea typeface="+mn-ea"/>
              </a:rPr>
              <a:t>同じ</a:t>
            </a:r>
            <a:r>
              <a:rPr lang="ja-JP" altLang="en-US" sz="1200" b="1" dirty="0">
                <a:solidFill>
                  <a:srgbClr val="FF0000"/>
                </a:solidFill>
                <a:latin typeface="+mn-ea"/>
                <a:ea typeface="+mn-ea"/>
              </a:rPr>
              <a:t>区分</a:t>
            </a:r>
            <a:r>
              <a:rPr lang="ja-JP" altLang="en-US" sz="1200" b="1" dirty="0" smtClean="0">
                <a:solidFill>
                  <a:srgbClr val="FF0000"/>
                </a:solidFill>
                <a:latin typeface="+mn-ea"/>
                <a:ea typeface="+mn-ea"/>
              </a:rPr>
              <a:t>に</a:t>
            </a:r>
            <a:r>
              <a:rPr lang="ja-JP" altLang="en-US" sz="1200" b="1" dirty="0">
                <a:solidFill>
                  <a:srgbClr val="FF0000"/>
                </a:solidFill>
                <a:latin typeface="+mn-ea"/>
                <a:ea typeface="+mn-ea"/>
              </a:rPr>
              <a:t>複数回の申込みをすることで、抽選の当選確率を上げることができます</a:t>
            </a:r>
            <a:r>
              <a:rPr lang="ja-JP" altLang="en-US" sz="1400" b="1" dirty="0" smtClean="0">
                <a:solidFill>
                  <a:srgbClr val="FF0000"/>
                </a:solidFill>
                <a:latin typeface="+mn-ea"/>
                <a:ea typeface="+mn-ea"/>
              </a:rPr>
              <a:t>。</a:t>
            </a:r>
            <a:endParaRPr lang="ja-JP" altLang="en-US" sz="1400" b="1" dirty="0">
              <a:solidFill>
                <a:srgbClr val="FF0000"/>
              </a:solidFill>
              <a:latin typeface="+mn-ea"/>
              <a:ea typeface="+mn-ea"/>
            </a:endParaRPr>
          </a:p>
        </p:txBody>
      </p:sp>
      <p:sp>
        <p:nvSpPr>
          <p:cNvPr id="20" name="Rectangle 3">
            <a:extLst>
              <a:ext uri="{FF2B5EF4-FFF2-40B4-BE49-F238E27FC236}">
                <a16:creationId xmlns:a16="http://schemas.microsoft.com/office/drawing/2014/main" id="{CCEDFA31-E439-4F8A-8BCB-7E0B76FEAAEF}"/>
              </a:ext>
            </a:extLst>
          </p:cNvPr>
          <p:cNvSpPr>
            <a:spLocks noGrp="1" noChangeArrowheads="1"/>
          </p:cNvSpPr>
          <p:nvPr>
            <p:ph type="title"/>
          </p:nvPr>
        </p:nvSpPr>
        <p:spPr>
          <a:xfrm>
            <a:off x="0" y="0"/>
            <a:ext cx="8661101" cy="642117"/>
          </a:xfrm>
        </p:spPr>
        <p:txBody>
          <a:bodyPr/>
          <a:lstStyle/>
          <a:p>
            <a:pPr eaLnBrk="1" hangingPunct="1"/>
            <a:r>
              <a:rPr lang="ja-JP" altLang="en-US" sz="2400" dirty="0"/>
              <a:t>　</a:t>
            </a:r>
            <a:r>
              <a:rPr lang="ja-JP" altLang="en-US" sz="2400" dirty="0" smtClean="0"/>
              <a:t>３－２　抽選申込みの</a:t>
            </a:r>
            <a:r>
              <a:rPr lang="ja-JP" altLang="en-US" sz="2400" dirty="0"/>
              <a:t>操作方法　＜施設で</a:t>
            </a:r>
            <a:r>
              <a:rPr lang="ja-JP" altLang="en-US" sz="2400" dirty="0" smtClean="0"/>
              <a:t>確認＞</a:t>
            </a:r>
            <a:endParaRPr lang="ja-JP" altLang="en-US" sz="2400" dirty="0"/>
          </a:p>
        </p:txBody>
      </p:sp>
      <p:sp>
        <p:nvSpPr>
          <p:cNvPr id="39" name="Text Box 26"/>
          <p:cNvSpPr txBox="1">
            <a:spLocks noChangeArrowheads="1"/>
          </p:cNvSpPr>
          <p:nvPr/>
        </p:nvSpPr>
        <p:spPr bwMode="auto">
          <a:xfrm>
            <a:off x="256655" y="5978319"/>
            <a:ext cx="5615413" cy="475649"/>
          </a:xfrm>
          <a:prstGeom prst="rect">
            <a:avLst/>
          </a:prstGeom>
          <a:solidFill>
            <a:srgbClr val="FFFFFF"/>
          </a:solidFill>
          <a:ln w="38100">
            <a:solidFill>
              <a:srgbClr val="0000FF"/>
            </a:solidFill>
            <a:miter lim="800000"/>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a:t>
            </a:r>
            <a:r>
              <a:rPr lang="ja-JP" altLang="en-US" sz="1200" b="1" dirty="0" smtClean="0">
                <a:latin typeface="+mn-ea"/>
                <a:ea typeface="+mn-ea"/>
              </a:rPr>
              <a:t>印刷</a:t>
            </a:r>
            <a:r>
              <a:rPr lang="ja-JP" altLang="en-US" sz="1200" dirty="0" smtClean="0">
                <a:latin typeface="+mn-ea"/>
                <a:ea typeface="+mn-ea"/>
              </a:rPr>
              <a:t>」ボタンから印刷できます。抽選申込みの控えとしてご活用ください。</a:t>
            </a:r>
            <a:endParaRPr lang="en-US" altLang="ja-JP" sz="1200" dirty="0" smtClean="0">
              <a:latin typeface="+mn-ea"/>
              <a:ea typeface="+mn-ea"/>
            </a:endParaRPr>
          </a:p>
          <a:p>
            <a:pPr eaLnBrk="1" hangingPunct="1">
              <a:spcBef>
                <a:spcPct val="0"/>
              </a:spcBef>
              <a:buFontTx/>
              <a:buNone/>
            </a:pPr>
            <a:r>
              <a:rPr lang="en-US" altLang="ja-JP" sz="1200" dirty="0" smtClean="0">
                <a:latin typeface="+mn-ea"/>
                <a:ea typeface="+mn-ea"/>
              </a:rPr>
              <a:t>※</a:t>
            </a:r>
            <a:r>
              <a:rPr lang="ja-JP" altLang="en-US" sz="1200" dirty="0" smtClean="0">
                <a:latin typeface="+mn-ea"/>
                <a:ea typeface="+mn-ea"/>
              </a:rPr>
              <a:t>利用当日は、印刷した紙がなくても施設を利用いただけます。</a:t>
            </a:r>
            <a:endParaRPr lang="ja-JP" altLang="en-US" sz="1200" dirty="0">
              <a:latin typeface="+mn-ea"/>
              <a:ea typeface="+mn-ea"/>
            </a:endParaRPr>
          </a:p>
        </p:txBody>
      </p:sp>
      <p:sp>
        <p:nvSpPr>
          <p:cNvPr id="22" name="Text Box 23">
            <a:extLst>
              <a:ext uri="{FF2B5EF4-FFF2-40B4-BE49-F238E27FC236}">
                <a16:creationId xmlns:a16="http://schemas.microsoft.com/office/drawing/2014/main" id="{101C380C-BC76-4AA9-8B8C-4A73E9D8F659}"/>
              </a:ext>
            </a:extLst>
          </p:cNvPr>
          <p:cNvSpPr txBox="1">
            <a:spLocks noChangeArrowheads="1"/>
          </p:cNvSpPr>
          <p:nvPr/>
        </p:nvSpPr>
        <p:spPr bwMode="auto">
          <a:xfrm>
            <a:off x="311707" y="2714768"/>
            <a:ext cx="3690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申込みしたい「</a:t>
            </a:r>
            <a:r>
              <a:rPr lang="ja-JP" altLang="en-US" sz="1200" b="1" dirty="0" smtClean="0">
                <a:latin typeface="+mn-ea"/>
                <a:ea typeface="+mn-ea"/>
              </a:rPr>
              <a:t>利用人数</a:t>
            </a:r>
            <a:r>
              <a:rPr lang="ja-JP" altLang="en-US" sz="1200" dirty="0" smtClean="0">
                <a:latin typeface="+mn-ea"/>
                <a:ea typeface="+mn-ea"/>
              </a:rPr>
              <a:t>」，音出しの有無を入力して、「</a:t>
            </a:r>
            <a:r>
              <a:rPr lang="ja-JP" altLang="en-US" sz="1200" b="1" dirty="0" smtClean="0">
                <a:latin typeface="+mn-ea"/>
                <a:ea typeface="+mn-ea"/>
              </a:rPr>
              <a:t>申込み</a:t>
            </a:r>
            <a:r>
              <a:rPr lang="ja-JP" altLang="en-US" sz="1200" dirty="0" smtClean="0">
                <a:latin typeface="+mn-ea"/>
                <a:ea typeface="+mn-ea"/>
              </a:rPr>
              <a:t>」をクリックする。</a:t>
            </a:r>
            <a:endParaRPr lang="en-US" altLang="ja-JP" sz="1200" dirty="0" smtClean="0">
              <a:latin typeface="+mn-ea"/>
              <a:ea typeface="+mn-ea"/>
            </a:endParaRPr>
          </a:p>
        </p:txBody>
      </p:sp>
      <p:sp>
        <p:nvSpPr>
          <p:cNvPr id="24" name="Oval 9">
            <a:extLst>
              <a:ext uri="{FF2B5EF4-FFF2-40B4-BE49-F238E27FC236}">
                <a16:creationId xmlns:a16="http://schemas.microsoft.com/office/drawing/2014/main" id="{EC4E5D0B-8F8E-4835-B923-6F04ACDF6A05}"/>
              </a:ext>
            </a:extLst>
          </p:cNvPr>
          <p:cNvSpPr>
            <a:spLocks noChangeArrowheads="1"/>
          </p:cNvSpPr>
          <p:nvPr/>
        </p:nvSpPr>
        <p:spPr bwMode="auto">
          <a:xfrm>
            <a:off x="2029164" y="1954076"/>
            <a:ext cx="368212" cy="29130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25" name="Oval 9">
            <a:extLst>
              <a:ext uri="{FF2B5EF4-FFF2-40B4-BE49-F238E27FC236}">
                <a16:creationId xmlns:a16="http://schemas.microsoft.com/office/drawing/2014/main" id="{D0AD2259-DFA5-41BD-A4F7-D0512CCE7CCD}"/>
              </a:ext>
            </a:extLst>
          </p:cNvPr>
          <p:cNvSpPr>
            <a:spLocks noChangeArrowheads="1"/>
          </p:cNvSpPr>
          <p:nvPr/>
        </p:nvSpPr>
        <p:spPr bwMode="auto">
          <a:xfrm>
            <a:off x="1466491" y="2178659"/>
            <a:ext cx="1084885" cy="25451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pic>
        <p:nvPicPr>
          <p:cNvPr id="13" name="図 12"/>
          <p:cNvPicPr>
            <a:picLocks noChangeAspect="1"/>
          </p:cNvPicPr>
          <p:nvPr/>
        </p:nvPicPr>
        <p:blipFill>
          <a:blip r:embed="rId4"/>
          <a:stretch>
            <a:fillRect/>
          </a:stretch>
        </p:blipFill>
        <p:spPr>
          <a:xfrm>
            <a:off x="4407746" y="862716"/>
            <a:ext cx="4462038" cy="2267753"/>
          </a:xfrm>
          <a:prstGeom prst="rect">
            <a:avLst/>
          </a:prstGeom>
          <a:ln>
            <a:solidFill>
              <a:schemeClr val="tx1"/>
            </a:solidFill>
          </a:ln>
        </p:spPr>
      </p:pic>
      <p:sp>
        <p:nvSpPr>
          <p:cNvPr id="8" name="AutoShape 27"/>
          <p:cNvSpPr>
            <a:spLocks noChangeArrowheads="1"/>
          </p:cNvSpPr>
          <p:nvPr/>
        </p:nvSpPr>
        <p:spPr bwMode="auto">
          <a:xfrm>
            <a:off x="4988310" y="1886020"/>
            <a:ext cx="1178465" cy="324000"/>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3" name="楕円 22"/>
          <p:cNvSpPr>
            <a:spLocks noChangeArrowheads="1"/>
          </p:cNvSpPr>
          <p:nvPr/>
        </p:nvSpPr>
        <p:spPr bwMode="auto">
          <a:xfrm>
            <a:off x="4662011" y="2700434"/>
            <a:ext cx="957845" cy="374846"/>
          </a:xfrm>
          <a:prstGeom prst="ellipse">
            <a:avLst/>
          </a:prstGeom>
          <a:noFill/>
          <a:ln w="57150" algn="ctr">
            <a:solidFill>
              <a:srgbClr val="3399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2" name="楕円 11"/>
          <p:cNvSpPr>
            <a:spLocks noChangeArrowheads="1"/>
          </p:cNvSpPr>
          <p:nvPr/>
        </p:nvSpPr>
        <p:spPr bwMode="auto">
          <a:xfrm>
            <a:off x="8384365" y="1962938"/>
            <a:ext cx="536587" cy="466146"/>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cxnSp>
        <p:nvCxnSpPr>
          <p:cNvPr id="6" name="直線矢印コネクタ 5"/>
          <p:cNvCxnSpPr/>
          <p:nvPr/>
        </p:nvCxnSpPr>
        <p:spPr bwMode="auto">
          <a:xfrm>
            <a:off x="8701050" y="2359002"/>
            <a:ext cx="1" cy="2828993"/>
          </a:xfrm>
          <a:prstGeom prst="straightConnector1">
            <a:avLst/>
          </a:prstGeom>
          <a:noFill/>
          <a:ln w="571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下矢印 1">
            <a:extLst>
              <a:ext uri="{FF2B5EF4-FFF2-40B4-BE49-F238E27FC236}">
                <a16:creationId xmlns:a16="http://schemas.microsoft.com/office/drawing/2014/main" id="{DE902D01-AFC5-42BD-99AF-8B2E004F3769}"/>
              </a:ext>
            </a:extLst>
          </p:cNvPr>
          <p:cNvSpPr/>
          <p:nvPr/>
        </p:nvSpPr>
        <p:spPr bwMode="auto">
          <a:xfrm rot="16200000">
            <a:off x="3935404" y="1160821"/>
            <a:ext cx="360000" cy="584684"/>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cxnSp>
        <p:nvCxnSpPr>
          <p:cNvPr id="9" name="カギ線コネクタ 8"/>
          <p:cNvCxnSpPr/>
          <p:nvPr/>
        </p:nvCxnSpPr>
        <p:spPr bwMode="auto">
          <a:xfrm rot="10800000" flipV="1">
            <a:off x="2067026" y="3031226"/>
            <a:ext cx="1990726" cy="655259"/>
          </a:xfrm>
          <a:prstGeom prst="bentConnector3">
            <a:avLst>
              <a:gd name="adj1" fmla="val 100526"/>
            </a:avLst>
          </a:prstGeom>
          <a:noFill/>
          <a:ln w="5715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カギ線コネクタ 27"/>
          <p:cNvCxnSpPr/>
          <p:nvPr/>
        </p:nvCxnSpPr>
        <p:spPr bwMode="auto">
          <a:xfrm rot="5400000" flipH="1" flipV="1">
            <a:off x="4026220" y="2073696"/>
            <a:ext cx="987766" cy="936415"/>
          </a:xfrm>
          <a:prstGeom prst="bentConnector2">
            <a:avLst/>
          </a:prstGeom>
          <a:noFill/>
          <a:ln w="571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直線矢印コネクタ 33"/>
          <p:cNvCxnSpPr>
            <a:stCxn id="23" idx="4"/>
          </p:cNvCxnSpPr>
          <p:nvPr/>
        </p:nvCxnSpPr>
        <p:spPr bwMode="auto">
          <a:xfrm flipH="1">
            <a:off x="5140933" y="3075280"/>
            <a:ext cx="1" cy="457250"/>
          </a:xfrm>
          <a:prstGeom prst="straightConnector1">
            <a:avLst/>
          </a:prstGeom>
          <a:noFill/>
          <a:ln w="5715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 name="AutoShape 27"/>
          <p:cNvSpPr>
            <a:spLocks noChangeArrowheads="1"/>
          </p:cNvSpPr>
          <p:nvPr/>
        </p:nvSpPr>
        <p:spPr bwMode="auto">
          <a:xfrm>
            <a:off x="2690728" y="3896797"/>
            <a:ext cx="459123" cy="390040"/>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cxnSp>
        <p:nvCxnSpPr>
          <p:cNvPr id="29" name="カギ線コネクタ 28"/>
          <p:cNvCxnSpPr/>
          <p:nvPr/>
        </p:nvCxnSpPr>
        <p:spPr bwMode="auto">
          <a:xfrm rot="5400000">
            <a:off x="1878918" y="4936949"/>
            <a:ext cx="1682191" cy="400552"/>
          </a:xfrm>
          <a:prstGeom prst="bentConnector3">
            <a:avLst>
              <a:gd name="adj1" fmla="val 50000"/>
            </a:avLst>
          </a:prstGeom>
          <a:noFill/>
          <a:ln w="57150" cap="flat" cmpd="sng" algn="ctr">
            <a:solidFill>
              <a:srgbClr val="0000FF"/>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Oval 9">
            <a:extLst>
              <a:ext uri="{FF2B5EF4-FFF2-40B4-BE49-F238E27FC236}">
                <a16:creationId xmlns:a16="http://schemas.microsoft.com/office/drawing/2014/main" id="{EC4E5D0B-8F8E-4835-B923-6F04ACDF6A05}"/>
              </a:ext>
            </a:extLst>
          </p:cNvPr>
          <p:cNvSpPr>
            <a:spLocks noChangeArrowheads="1"/>
          </p:cNvSpPr>
          <p:nvPr/>
        </p:nvSpPr>
        <p:spPr bwMode="auto">
          <a:xfrm>
            <a:off x="2029164" y="1609411"/>
            <a:ext cx="368212" cy="29130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Tree>
    <p:extLst>
      <p:ext uri="{BB962C8B-B14F-4D97-AF65-F5344CB8AC3E}">
        <p14:creationId xmlns:p14="http://schemas.microsoft.com/office/powerpoint/2010/main" val="4168579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874" y="1099995"/>
            <a:ext cx="3439618" cy="1727515"/>
          </a:xfrm>
          <a:prstGeom prst="rect">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 name="図 2"/>
          <p:cNvPicPr>
            <a:picLocks noChangeAspect="1"/>
          </p:cNvPicPr>
          <p:nvPr/>
        </p:nvPicPr>
        <p:blipFill>
          <a:blip r:embed="rId4"/>
          <a:stretch>
            <a:fillRect/>
          </a:stretch>
        </p:blipFill>
        <p:spPr>
          <a:xfrm>
            <a:off x="4708688" y="3640718"/>
            <a:ext cx="4065573" cy="1733184"/>
          </a:xfrm>
          <a:prstGeom prst="rect">
            <a:avLst/>
          </a:prstGeom>
          <a:ln>
            <a:solidFill>
              <a:schemeClr val="tx1"/>
            </a:solidFill>
          </a:ln>
        </p:spPr>
      </p:pic>
      <p:pic>
        <p:nvPicPr>
          <p:cNvPr id="2" name="図 1"/>
          <p:cNvPicPr>
            <a:picLocks noChangeAspect="1"/>
          </p:cNvPicPr>
          <p:nvPr/>
        </p:nvPicPr>
        <p:blipFill>
          <a:blip r:embed="rId5"/>
          <a:stretch>
            <a:fillRect/>
          </a:stretch>
        </p:blipFill>
        <p:spPr>
          <a:xfrm>
            <a:off x="468207" y="3217185"/>
            <a:ext cx="3191865" cy="2468086"/>
          </a:xfrm>
          <a:prstGeom prst="rect">
            <a:avLst/>
          </a:prstGeom>
          <a:ln>
            <a:solidFill>
              <a:schemeClr val="tx1"/>
            </a:solidFill>
          </a:ln>
        </p:spPr>
      </p:pic>
      <p:pic>
        <p:nvPicPr>
          <p:cNvPr id="26" name="図 25"/>
          <p:cNvPicPr>
            <a:picLocks noChangeAspect="1"/>
          </p:cNvPicPr>
          <p:nvPr/>
        </p:nvPicPr>
        <p:blipFill rotWithShape="1">
          <a:blip r:embed="rId6"/>
          <a:srcRect l="14862" t="13787" r="10018" b="29668"/>
          <a:stretch/>
        </p:blipFill>
        <p:spPr>
          <a:xfrm>
            <a:off x="425991" y="1101024"/>
            <a:ext cx="3950184" cy="1584000"/>
          </a:xfrm>
          <a:prstGeom prst="rect">
            <a:avLst/>
          </a:prstGeom>
          <a:ln>
            <a:solidFill>
              <a:schemeClr val="tx1"/>
            </a:solidFill>
          </a:ln>
        </p:spPr>
      </p:pic>
      <p:sp>
        <p:nvSpPr>
          <p:cNvPr id="27" name="Oval 25"/>
          <p:cNvSpPr>
            <a:spLocks noChangeArrowheads="1"/>
          </p:cNvSpPr>
          <p:nvPr/>
        </p:nvSpPr>
        <p:spPr bwMode="auto">
          <a:xfrm>
            <a:off x="884143" y="1672138"/>
            <a:ext cx="756000" cy="75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48" name="Oval 37"/>
          <p:cNvSpPr>
            <a:spLocks noChangeArrowheads="1"/>
          </p:cNvSpPr>
          <p:nvPr/>
        </p:nvSpPr>
        <p:spPr bwMode="auto">
          <a:xfrm>
            <a:off x="1421580" y="5412051"/>
            <a:ext cx="1260168" cy="20312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56" name="正方形/長方形 1"/>
          <p:cNvSpPr>
            <a:spLocks noChangeArrowheads="1"/>
          </p:cNvSpPr>
          <p:nvPr/>
        </p:nvSpPr>
        <p:spPr bwMode="auto">
          <a:xfrm>
            <a:off x="544786" y="4979569"/>
            <a:ext cx="1506878" cy="191059"/>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57" name="正方形/長方形 31"/>
          <p:cNvSpPr>
            <a:spLocks noChangeArrowheads="1"/>
          </p:cNvSpPr>
          <p:nvPr/>
        </p:nvSpPr>
        <p:spPr bwMode="auto">
          <a:xfrm>
            <a:off x="544786" y="5170627"/>
            <a:ext cx="1506878" cy="18000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41" name="スライド番号プレースホルダー 3"/>
          <p:cNvSpPr>
            <a:spLocks noGrp="1"/>
          </p:cNvSpPr>
          <p:nvPr>
            <p:ph type="sldNum" sz="quarter" idx="10"/>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494C722-9641-42F7-9498-FEB8CAFF3948}" type="slidenum">
              <a:rPr lang="en-US" altLang="ja-JP" sz="1400" smtClean="0"/>
              <a:pPr>
                <a:spcBef>
                  <a:spcPct val="0"/>
                </a:spcBef>
                <a:buFontTx/>
                <a:buNone/>
              </a:pPr>
              <a:t>11</a:t>
            </a:fld>
            <a:endParaRPr lang="en-US" altLang="ja-JP" sz="1400" dirty="0"/>
          </a:p>
        </p:txBody>
      </p:sp>
      <p:sp>
        <p:nvSpPr>
          <p:cNvPr id="18442" name="Oval 49"/>
          <p:cNvSpPr>
            <a:spLocks noChangeArrowheads="1"/>
          </p:cNvSpPr>
          <p:nvPr/>
        </p:nvSpPr>
        <p:spPr bwMode="auto">
          <a:xfrm>
            <a:off x="6164683" y="1585753"/>
            <a:ext cx="756000" cy="75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443" name="Rectangle 6"/>
          <p:cNvSpPr>
            <a:spLocks noGrp="1" noChangeArrowheads="1"/>
          </p:cNvSpPr>
          <p:nvPr>
            <p:ph type="title"/>
          </p:nvPr>
        </p:nvSpPr>
        <p:spPr>
          <a:xfrm>
            <a:off x="1" y="0"/>
            <a:ext cx="8460000" cy="648000"/>
          </a:xfrm>
        </p:spPr>
        <p:txBody>
          <a:bodyPr/>
          <a:lstStyle/>
          <a:p>
            <a:pPr eaLnBrk="1" hangingPunct="1"/>
            <a:r>
              <a:rPr lang="ja-JP" altLang="en-US" dirty="0"/>
              <a:t>　</a:t>
            </a:r>
            <a:r>
              <a:rPr lang="ja-JP" altLang="en-US" sz="2400" dirty="0" smtClean="0"/>
              <a:t>３－３　抽選申込みの</a:t>
            </a:r>
            <a:r>
              <a:rPr lang="ja-JP" altLang="en-US" sz="2400" dirty="0"/>
              <a:t>操作</a:t>
            </a:r>
            <a:r>
              <a:rPr lang="ja-JP" altLang="en-US" sz="2400" dirty="0" smtClean="0"/>
              <a:t>方法　＜</a:t>
            </a:r>
            <a:r>
              <a:rPr lang="ja-JP" altLang="en-US" sz="2400" dirty="0"/>
              <a:t>条件を指定して</a:t>
            </a:r>
            <a:r>
              <a:rPr lang="ja-JP" altLang="en-US" sz="2400" dirty="0" smtClean="0"/>
              <a:t>検索＞</a:t>
            </a:r>
            <a:endParaRPr lang="ja-JP" altLang="en-US" sz="2400" dirty="0"/>
          </a:p>
        </p:txBody>
      </p:sp>
      <p:sp>
        <p:nvSpPr>
          <p:cNvPr id="33" name="Oval 42"/>
          <p:cNvSpPr>
            <a:spLocks noChangeArrowheads="1"/>
          </p:cNvSpPr>
          <p:nvPr/>
        </p:nvSpPr>
        <p:spPr bwMode="auto">
          <a:xfrm>
            <a:off x="4886599" y="4106891"/>
            <a:ext cx="630084" cy="180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9" name="Text Box 42"/>
          <p:cNvSpPr txBox="1">
            <a:spLocks noChangeArrowheads="1"/>
          </p:cNvSpPr>
          <p:nvPr/>
        </p:nvSpPr>
        <p:spPr bwMode="auto">
          <a:xfrm>
            <a:off x="425991" y="5678824"/>
            <a:ext cx="35159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検索する「</a:t>
            </a:r>
            <a:r>
              <a:rPr lang="ja-JP" altLang="en-US" sz="1400" b="1" dirty="0"/>
              <a:t>日付</a:t>
            </a:r>
            <a:r>
              <a:rPr lang="ja-JP" altLang="en-US" sz="1400" dirty="0" smtClean="0"/>
              <a:t>」を選択</a:t>
            </a:r>
            <a:r>
              <a:rPr lang="ja-JP" altLang="en-US" sz="1400" dirty="0"/>
              <a:t>し</a:t>
            </a:r>
            <a:r>
              <a:rPr lang="ja-JP" altLang="en-US" sz="1400" dirty="0" smtClean="0"/>
              <a:t>、活動分類「スポーツ系」か「文化系」</a:t>
            </a:r>
            <a:r>
              <a:rPr lang="ja-JP" altLang="en-US" sz="1400" dirty="0" err="1" smtClean="0"/>
              <a:t>かを</a:t>
            </a:r>
            <a:r>
              <a:rPr lang="ja-JP" altLang="en-US" sz="1400" dirty="0" smtClean="0"/>
              <a:t>選択し、当日の「</a:t>
            </a:r>
            <a:r>
              <a:rPr lang="ja-JP" altLang="en-US" sz="1400" b="1" dirty="0" smtClean="0"/>
              <a:t>利用目的</a:t>
            </a:r>
            <a:r>
              <a:rPr lang="ja-JP" altLang="en-US" sz="1400" dirty="0" smtClean="0"/>
              <a:t>」と「</a:t>
            </a:r>
            <a:r>
              <a:rPr lang="ja-JP" altLang="en-US" sz="1400" b="1" dirty="0" smtClean="0"/>
              <a:t>利用施設</a:t>
            </a:r>
            <a:r>
              <a:rPr lang="ja-JP" altLang="en-US" sz="1400" dirty="0" smtClean="0"/>
              <a:t>」を申込みたい</a:t>
            </a:r>
            <a:r>
              <a:rPr lang="ja-JP" altLang="en-US" sz="1400" b="1" dirty="0" smtClean="0"/>
              <a:t>近隣センター</a:t>
            </a:r>
            <a:r>
              <a:rPr lang="ja-JP" altLang="en-US" sz="1400" dirty="0" smtClean="0"/>
              <a:t>を選択して、「</a:t>
            </a:r>
            <a:r>
              <a:rPr lang="ja-JP" altLang="en-US" sz="1400" b="1" dirty="0"/>
              <a:t>検索する</a:t>
            </a:r>
            <a:r>
              <a:rPr lang="ja-JP" altLang="en-US" sz="1400" dirty="0"/>
              <a:t>」を</a:t>
            </a:r>
            <a:r>
              <a:rPr lang="ja-JP" altLang="en-US" sz="1400" dirty="0" smtClean="0"/>
              <a:t>クリックする。</a:t>
            </a:r>
            <a:endParaRPr lang="ja-JP" altLang="en-US" sz="1200" dirty="0"/>
          </a:p>
        </p:txBody>
      </p:sp>
      <p:sp>
        <p:nvSpPr>
          <p:cNvPr id="40" name="Text Box 42"/>
          <p:cNvSpPr txBox="1">
            <a:spLocks noChangeArrowheads="1"/>
          </p:cNvSpPr>
          <p:nvPr/>
        </p:nvSpPr>
        <p:spPr bwMode="auto">
          <a:xfrm>
            <a:off x="4683869" y="5521326"/>
            <a:ext cx="41939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申込</a:t>
            </a:r>
            <a:r>
              <a:rPr lang="ja-JP" altLang="en-US" sz="1400" dirty="0" smtClean="0"/>
              <a:t>みしたい「</a:t>
            </a:r>
            <a:r>
              <a:rPr lang="ja-JP" altLang="en-US" sz="1400" b="1" dirty="0" smtClean="0"/>
              <a:t>部屋名</a:t>
            </a:r>
            <a:r>
              <a:rPr lang="ja-JP" altLang="en-US" sz="1400" dirty="0" smtClean="0"/>
              <a:t>」</a:t>
            </a:r>
            <a:r>
              <a:rPr lang="ja-JP" altLang="en-US" sz="1400" dirty="0"/>
              <a:t>を</a:t>
            </a:r>
            <a:r>
              <a:rPr lang="ja-JP" altLang="en-US" sz="1400" dirty="0" smtClean="0"/>
              <a:t>クリックする。</a:t>
            </a:r>
            <a:endParaRPr lang="ja-JP" altLang="en-US" sz="1400" dirty="0"/>
          </a:p>
        </p:txBody>
      </p:sp>
      <p:sp>
        <p:nvSpPr>
          <p:cNvPr id="12" name="Text Box 42">
            <a:extLst>
              <a:ext uri="{FF2B5EF4-FFF2-40B4-BE49-F238E27FC236}">
                <a16:creationId xmlns:a16="http://schemas.microsoft.com/office/drawing/2014/main" id="{070B9B54-050D-44B6-B89C-841D268D41A1}"/>
              </a:ext>
            </a:extLst>
          </p:cNvPr>
          <p:cNvSpPr txBox="1">
            <a:spLocks noChangeArrowheads="1"/>
          </p:cNvSpPr>
          <p:nvPr/>
        </p:nvSpPr>
        <p:spPr bwMode="auto">
          <a:xfrm>
            <a:off x="432000" y="675930"/>
            <a:ext cx="8280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t>利用</a:t>
            </a:r>
            <a:r>
              <a:rPr lang="ja-JP" altLang="en-US" sz="1600" dirty="0"/>
              <a:t>日時や目的を</a:t>
            </a:r>
            <a:r>
              <a:rPr lang="ja-JP" altLang="en-US" sz="1600" dirty="0" smtClean="0"/>
              <a:t>選択して、</a:t>
            </a:r>
            <a:r>
              <a:rPr lang="ja-JP" altLang="en-US" sz="1600" dirty="0"/>
              <a:t>利用可能施設を検索</a:t>
            </a:r>
            <a:r>
              <a:rPr lang="ja-JP" altLang="en-US" sz="1600" dirty="0" smtClean="0"/>
              <a:t>し、申込みする</a:t>
            </a:r>
            <a:r>
              <a:rPr lang="ja-JP" altLang="en-US" sz="1600" dirty="0"/>
              <a:t>方法です</a:t>
            </a:r>
            <a:r>
              <a:rPr lang="ja-JP" altLang="en-US" sz="1600" dirty="0" smtClean="0"/>
              <a:t>。</a:t>
            </a:r>
            <a:endParaRPr lang="ja-JP" altLang="en-US" sz="1600" dirty="0"/>
          </a:p>
        </p:txBody>
      </p:sp>
      <p:sp>
        <p:nvSpPr>
          <p:cNvPr id="28" name="下矢印 1">
            <a:extLst>
              <a:ext uri="{FF2B5EF4-FFF2-40B4-BE49-F238E27FC236}">
                <a16:creationId xmlns:a16="http://schemas.microsoft.com/office/drawing/2014/main" id="{DE902D01-AFC5-42BD-99AF-8B2E004F3769}"/>
              </a:ext>
            </a:extLst>
          </p:cNvPr>
          <p:cNvSpPr/>
          <p:nvPr/>
        </p:nvSpPr>
        <p:spPr bwMode="auto">
          <a:xfrm rot="16200000">
            <a:off x="4392000" y="1573433"/>
            <a:ext cx="360000" cy="97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1" name="Text Box 52"/>
          <p:cNvSpPr txBox="1">
            <a:spLocks noChangeArrowheads="1"/>
          </p:cNvSpPr>
          <p:nvPr/>
        </p:nvSpPr>
        <p:spPr bwMode="auto">
          <a:xfrm>
            <a:off x="425991" y="2687314"/>
            <a:ext cx="3950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a:t>
            </a:r>
            <a:r>
              <a:rPr lang="ja-JP" altLang="en-US" sz="1400" b="1" dirty="0">
                <a:latin typeface="+mn-ea"/>
                <a:ea typeface="+mn-ea"/>
              </a:rPr>
              <a:t>マイページ</a:t>
            </a:r>
            <a:r>
              <a:rPr lang="ja-JP" altLang="en-US" sz="1400" dirty="0">
                <a:latin typeface="+mn-ea"/>
                <a:ea typeface="+mn-ea"/>
              </a:rPr>
              <a:t>」へログイン（</a:t>
            </a:r>
            <a:r>
              <a:rPr lang="en-US" altLang="ja-JP" sz="1400" dirty="0" smtClean="0">
                <a:latin typeface="+mn-ea"/>
                <a:ea typeface="+mn-ea"/>
              </a:rPr>
              <a:t>P</a:t>
            </a:r>
            <a:r>
              <a:rPr lang="ja-JP" altLang="en-US" sz="1400" dirty="0" smtClean="0">
                <a:latin typeface="+mn-ea"/>
                <a:ea typeface="+mn-ea"/>
              </a:rPr>
              <a:t>７を</a:t>
            </a:r>
            <a:r>
              <a:rPr lang="ja-JP" altLang="en-US" sz="1400" dirty="0">
                <a:latin typeface="+mn-ea"/>
                <a:ea typeface="+mn-ea"/>
              </a:rPr>
              <a:t>ご参照ください）後、 「</a:t>
            </a:r>
            <a:r>
              <a:rPr lang="ja-JP" altLang="en-US" sz="1400" b="1" dirty="0" smtClean="0">
                <a:latin typeface="+mn-ea"/>
                <a:ea typeface="+mn-ea"/>
              </a:rPr>
              <a:t>予約・抽選の申込</a:t>
            </a:r>
            <a:r>
              <a:rPr lang="ja-JP" altLang="en-US" sz="1400" dirty="0" smtClean="0">
                <a:latin typeface="+mn-ea"/>
                <a:ea typeface="+mn-ea"/>
              </a:rPr>
              <a:t>」</a:t>
            </a:r>
            <a:r>
              <a:rPr lang="ja-JP" altLang="en-US" sz="1400" dirty="0">
                <a:latin typeface="+mn-ea"/>
                <a:ea typeface="+mn-ea"/>
              </a:rPr>
              <a:t>をクリックする。</a:t>
            </a:r>
            <a:endParaRPr lang="en-US" altLang="ja-JP" sz="1400" dirty="0">
              <a:latin typeface="+mn-ea"/>
              <a:ea typeface="+mn-ea"/>
            </a:endParaRPr>
          </a:p>
        </p:txBody>
      </p:sp>
      <p:sp>
        <p:nvSpPr>
          <p:cNvPr id="32" name="下矢印 1">
            <a:extLst>
              <a:ext uri="{FF2B5EF4-FFF2-40B4-BE49-F238E27FC236}">
                <a16:creationId xmlns:a16="http://schemas.microsoft.com/office/drawing/2014/main" id="{DE902D01-AFC5-42BD-99AF-8B2E004F3769}"/>
              </a:ext>
            </a:extLst>
          </p:cNvPr>
          <p:cNvSpPr/>
          <p:nvPr/>
        </p:nvSpPr>
        <p:spPr bwMode="auto">
          <a:xfrm rot="2700000">
            <a:off x="4088378" y="2122079"/>
            <a:ext cx="360000" cy="2205767"/>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4" name="Oval 37"/>
          <p:cNvSpPr>
            <a:spLocks noChangeArrowheads="1"/>
          </p:cNvSpPr>
          <p:nvPr/>
        </p:nvSpPr>
        <p:spPr bwMode="auto">
          <a:xfrm>
            <a:off x="1744025" y="3776032"/>
            <a:ext cx="435254" cy="3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41" name="AutoShape 28"/>
          <p:cNvSpPr>
            <a:spLocks noChangeArrowheads="1"/>
          </p:cNvSpPr>
          <p:nvPr/>
        </p:nvSpPr>
        <p:spPr bwMode="auto">
          <a:xfrm>
            <a:off x="7596000" y="6126002"/>
            <a:ext cx="1116000" cy="540000"/>
          </a:xfrm>
          <a:prstGeom prst="rightArrow">
            <a:avLst>
              <a:gd name="adj1" fmla="val 50000"/>
              <a:gd name="adj2" fmla="val 54206"/>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200" dirty="0"/>
              <a:t>次ページへ</a:t>
            </a:r>
          </a:p>
        </p:txBody>
      </p:sp>
      <p:sp>
        <p:nvSpPr>
          <p:cNvPr id="42" name="下矢印 1">
            <a:extLst>
              <a:ext uri="{FF2B5EF4-FFF2-40B4-BE49-F238E27FC236}">
                <a16:creationId xmlns:a16="http://schemas.microsoft.com/office/drawing/2014/main" id="{DE902D01-AFC5-42BD-99AF-8B2E004F3769}"/>
              </a:ext>
            </a:extLst>
          </p:cNvPr>
          <p:cNvSpPr/>
          <p:nvPr/>
        </p:nvSpPr>
        <p:spPr bwMode="auto">
          <a:xfrm rot="16200000">
            <a:off x="3970817" y="4031399"/>
            <a:ext cx="360000" cy="1202414"/>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4" name="Oval 37"/>
          <p:cNvSpPr>
            <a:spLocks noChangeArrowheads="1"/>
          </p:cNvSpPr>
          <p:nvPr/>
        </p:nvSpPr>
        <p:spPr bwMode="auto">
          <a:xfrm>
            <a:off x="2834148" y="4962428"/>
            <a:ext cx="715462" cy="20312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7" name="Text Box 42"/>
          <p:cNvSpPr txBox="1">
            <a:spLocks noChangeArrowheads="1"/>
          </p:cNvSpPr>
          <p:nvPr/>
        </p:nvSpPr>
        <p:spPr bwMode="auto">
          <a:xfrm>
            <a:off x="4822874" y="2848126"/>
            <a:ext cx="38623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a:t>
            </a:r>
            <a:r>
              <a:rPr lang="ja-JP" altLang="en-US" sz="1400" b="1" dirty="0" smtClean="0"/>
              <a:t>条件</a:t>
            </a:r>
            <a:r>
              <a:rPr lang="ja-JP" altLang="en-US" sz="1400" b="1" dirty="0"/>
              <a:t>を指定して</a:t>
            </a:r>
            <a:r>
              <a:rPr lang="ja-JP" altLang="en-US" sz="1400" b="1" dirty="0" smtClean="0"/>
              <a:t>検索</a:t>
            </a:r>
            <a:r>
              <a:rPr lang="ja-JP" altLang="en-US" sz="1400" dirty="0" smtClean="0"/>
              <a:t>」をクリックする。</a:t>
            </a:r>
            <a:endParaRPr lang="ja-JP" alt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812" y="849645"/>
            <a:ext cx="4058506" cy="2328651"/>
          </a:xfrm>
          <a:prstGeom prst="rect">
            <a:avLst/>
          </a:prstGeom>
        </p:spPr>
      </p:pic>
      <p:pic>
        <p:nvPicPr>
          <p:cNvPr id="6" name="図 5"/>
          <p:cNvPicPr>
            <a:picLocks noChangeAspect="1"/>
          </p:cNvPicPr>
          <p:nvPr/>
        </p:nvPicPr>
        <p:blipFill>
          <a:blip r:embed="rId4"/>
          <a:stretch>
            <a:fillRect/>
          </a:stretch>
        </p:blipFill>
        <p:spPr>
          <a:xfrm>
            <a:off x="341437" y="4179092"/>
            <a:ext cx="4295828" cy="2348862"/>
          </a:xfrm>
          <a:prstGeom prst="rect">
            <a:avLst/>
          </a:prstGeom>
          <a:ln>
            <a:solidFill>
              <a:schemeClr val="tx1"/>
            </a:solidFill>
          </a:ln>
        </p:spPr>
      </p:pic>
      <p:sp>
        <p:nvSpPr>
          <p:cNvPr id="20488" name="Rectangle 3"/>
          <p:cNvSpPr>
            <a:spLocks noGrp="1" noChangeArrowheads="1"/>
          </p:cNvSpPr>
          <p:nvPr>
            <p:ph type="title"/>
          </p:nvPr>
        </p:nvSpPr>
        <p:spPr>
          <a:xfrm>
            <a:off x="0" y="0"/>
            <a:ext cx="8460000" cy="648000"/>
          </a:xfrm>
        </p:spPr>
        <p:txBody>
          <a:bodyPr/>
          <a:lstStyle/>
          <a:p>
            <a:pPr eaLnBrk="1" hangingPunct="1"/>
            <a:r>
              <a:rPr lang="ja-JP" altLang="en-US" dirty="0"/>
              <a:t>　</a:t>
            </a:r>
            <a:r>
              <a:rPr lang="ja-JP" altLang="en-US" sz="2400" dirty="0" smtClean="0"/>
              <a:t>３－３　抽選申込みの</a:t>
            </a:r>
            <a:r>
              <a:rPr lang="ja-JP" altLang="en-US" sz="2400" dirty="0"/>
              <a:t>操作方法　＜条件を指定して</a:t>
            </a:r>
            <a:r>
              <a:rPr lang="ja-JP" altLang="en-US" sz="2400" dirty="0" smtClean="0"/>
              <a:t>検索＞</a:t>
            </a:r>
            <a:endParaRPr lang="ja-JP" altLang="en-US" sz="2400" dirty="0"/>
          </a:p>
        </p:txBody>
      </p:sp>
      <p:sp>
        <p:nvSpPr>
          <p:cNvPr id="30" name="Text Box 28"/>
          <p:cNvSpPr txBox="1">
            <a:spLocks noChangeArrowheads="1"/>
          </p:cNvSpPr>
          <p:nvPr/>
        </p:nvSpPr>
        <p:spPr bwMode="auto">
          <a:xfrm>
            <a:off x="4748884" y="6092406"/>
            <a:ext cx="37228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t>申込みが完了し、</a:t>
            </a:r>
            <a:r>
              <a:rPr lang="ja-JP" altLang="en-US" sz="1200" dirty="0"/>
              <a:t>申込内容が表示されます。</a:t>
            </a:r>
          </a:p>
        </p:txBody>
      </p:sp>
      <p:sp>
        <p:nvSpPr>
          <p:cNvPr id="21" name="スライド番号プレースホルダー 3"/>
          <p:cNvSpPr>
            <a:spLocks noGrp="1"/>
          </p:cNvSpPr>
          <p:nvPr>
            <p:ph type="sldNum" sz="quarter" idx="10"/>
          </p:nvPr>
        </p:nvSpPr>
        <p:spPr>
          <a:xfrm>
            <a:off x="3505200" y="6580188"/>
            <a:ext cx="2133600" cy="277812"/>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494C722-9641-42F7-9498-FEB8CAFF3948}" type="slidenum">
              <a:rPr lang="en-US" altLang="ja-JP" sz="1400" smtClean="0"/>
              <a:pPr>
                <a:spcBef>
                  <a:spcPct val="0"/>
                </a:spcBef>
                <a:buFontTx/>
                <a:buNone/>
              </a:pPr>
              <a:t>12</a:t>
            </a:fld>
            <a:endParaRPr lang="en-US" altLang="ja-JP" sz="1400" dirty="0"/>
          </a:p>
        </p:txBody>
      </p:sp>
      <p:pic>
        <p:nvPicPr>
          <p:cNvPr id="23" name="図 22">
            <a:extLst>
              <a:ext uri="{FF2B5EF4-FFF2-40B4-BE49-F238E27FC236}">
                <a16:creationId xmlns:a16="http://schemas.microsoft.com/office/drawing/2014/main" id="{A10F52CC-7677-4CA3-8F0A-CE2E6C781A49}"/>
              </a:ext>
            </a:extLst>
          </p:cNvPr>
          <p:cNvPicPr>
            <a:picLocks noChangeAspect="1"/>
          </p:cNvPicPr>
          <p:nvPr/>
        </p:nvPicPr>
        <p:blipFill rotWithShape="1">
          <a:blip r:embed="rId5"/>
          <a:srcRect r="9473" b="5802"/>
          <a:stretch/>
        </p:blipFill>
        <p:spPr>
          <a:xfrm>
            <a:off x="437765" y="854802"/>
            <a:ext cx="3635197" cy="2520000"/>
          </a:xfrm>
          <a:prstGeom prst="rect">
            <a:avLst/>
          </a:prstGeom>
          <a:ln>
            <a:solidFill>
              <a:schemeClr val="tx1"/>
            </a:solidFill>
          </a:ln>
        </p:spPr>
      </p:pic>
      <p:sp>
        <p:nvSpPr>
          <p:cNvPr id="24" name="Oval 9">
            <a:extLst>
              <a:ext uri="{FF2B5EF4-FFF2-40B4-BE49-F238E27FC236}">
                <a16:creationId xmlns:a16="http://schemas.microsoft.com/office/drawing/2014/main" id="{D0AD2259-DFA5-41BD-A4F7-D0512CCE7CCD}"/>
              </a:ext>
            </a:extLst>
          </p:cNvPr>
          <p:cNvSpPr>
            <a:spLocks noChangeArrowheads="1"/>
          </p:cNvSpPr>
          <p:nvPr/>
        </p:nvSpPr>
        <p:spPr bwMode="auto">
          <a:xfrm>
            <a:off x="563967" y="2156358"/>
            <a:ext cx="756000" cy="39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5" name="Oval 9">
            <a:extLst>
              <a:ext uri="{FF2B5EF4-FFF2-40B4-BE49-F238E27FC236}">
                <a16:creationId xmlns:a16="http://schemas.microsoft.com/office/drawing/2014/main" id="{D0AD2259-DFA5-41BD-A4F7-D0512CCE7CCD}"/>
              </a:ext>
            </a:extLst>
          </p:cNvPr>
          <p:cNvSpPr>
            <a:spLocks noChangeArrowheads="1"/>
          </p:cNvSpPr>
          <p:nvPr/>
        </p:nvSpPr>
        <p:spPr bwMode="auto">
          <a:xfrm>
            <a:off x="3257392" y="3005006"/>
            <a:ext cx="756000" cy="360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6" name="Text Box 23">
            <a:extLst>
              <a:ext uri="{FF2B5EF4-FFF2-40B4-BE49-F238E27FC236}">
                <a16:creationId xmlns:a16="http://schemas.microsoft.com/office/drawing/2014/main" id="{11EF7106-5B2A-4E6B-805F-62EB4FDEE5AB}"/>
              </a:ext>
            </a:extLst>
          </p:cNvPr>
          <p:cNvSpPr txBox="1">
            <a:spLocks noChangeArrowheads="1"/>
          </p:cNvSpPr>
          <p:nvPr/>
        </p:nvSpPr>
        <p:spPr bwMode="auto">
          <a:xfrm>
            <a:off x="432486" y="3376827"/>
            <a:ext cx="36469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a:t>
            </a:r>
            <a:r>
              <a:rPr lang="ja-JP" altLang="en-US" sz="1200" b="1" dirty="0" smtClean="0">
                <a:latin typeface="+mn-ea"/>
                <a:ea typeface="+mn-ea"/>
              </a:rPr>
              <a:t>申込みしたい</a:t>
            </a:r>
            <a:r>
              <a:rPr lang="ja-JP" altLang="en-US" sz="1200" b="1" dirty="0">
                <a:latin typeface="+mn-ea"/>
                <a:ea typeface="+mn-ea"/>
              </a:rPr>
              <a:t>区分</a:t>
            </a:r>
            <a:r>
              <a:rPr lang="ja-JP" altLang="en-US" sz="1200" dirty="0" smtClean="0">
                <a:latin typeface="+mn-ea"/>
                <a:ea typeface="+mn-ea"/>
              </a:rPr>
              <a:t>」を選択し、「</a:t>
            </a:r>
            <a:r>
              <a:rPr lang="ja-JP" altLang="en-US" sz="1200" b="1" dirty="0" smtClean="0">
                <a:latin typeface="+mn-ea"/>
                <a:ea typeface="+mn-ea"/>
              </a:rPr>
              <a:t>予約へ</a:t>
            </a:r>
            <a:r>
              <a:rPr lang="ja-JP" altLang="en-US" sz="1200" dirty="0" smtClean="0">
                <a:latin typeface="+mn-ea"/>
                <a:ea typeface="+mn-ea"/>
              </a:rPr>
              <a:t>」をクリックする。</a:t>
            </a:r>
            <a:endParaRPr lang="en-US" altLang="ja-JP" sz="1200" dirty="0" smtClean="0">
              <a:latin typeface="+mn-ea"/>
              <a:ea typeface="+mn-ea"/>
            </a:endParaRPr>
          </a:p>
          <a:p>
            <a:pPr eaLnBrk="1" hangingPunct="1">
              <a:spcBef>
                <a:spcPct val="0"/>
              </a:spcBef>
              <a:buFontTx/>
              <a:buNone/>
            </a:pPr>
            <a:r>
              <a:rPr lang="ja-JP" altLang="en-US" sz="1200" dirty="0" smtClean="0">
                <a:latin typeface="+mn-ea"/>
                <a:ea typeface="+mn-ea"/>
              </a:rPr>
              <a:t>（各区分の</a:t>
            </a:r>
            <a:r>
              <a:rPr lang="ja-JP" altLang="en-US" sz="1200" dirty="0">
                <a:latin typeface="+mn-ea"/>
                <a:ea typeface="+mn-ea"/>
              </a:rPr>
              <a:t>カッコ内に表示されている</a:t>
            </a:r>
            <a:r>
              <a:rPr lang="ja-JP" altLang="en-US" sz="1200" dirty="0" smtClean="0">
                <a:latin typeface="+mn-ea"/>
                <a:ea typeface="+mn-ea"/>
              </a:rPr>
              <a:t>数字は、その区分に抽選申込されて</a:t>
            </a:r>
            <a:r>
              <a:rPr lang="ja-JP" altLang="en-US" sz="1200" dirty="0">
                <a:latin typeface="+mn-ea"/>
                <a:ea typeface="+mn-ea"/>
              </a:rPr>
              <a:t>いる</a:t>
            </a:r>
            <a:r>
              <a:rPr lang="ja-JP" altLang="en-US" sz="1200" dirty="0" smtClean="0">
                <a:latin typeface="+mn-ea"/>
                <a:ea typeface="+mn-ea"/>
              </a:rPr>
              <a:t>数です）</a:t>
            </a:r>
            <a:endParaRPr lang="en-US" altLang="ja-JP" sz="1200" dirty="0">
              <a:latin typeface="+mn-ea"/>
              <a:ea typeface="+mn-ea"/>
            </a:endParaRPr>
          </a:p>
        </p:txBody>
      </p:sp>
      <p:sp>
        <p:nvSpPr>
          <p:cNvPr id="29" name="Oval 9">
            <a:extLst>
              <a:ext uri="{FF2B5EF4-FFF2-40B4-BE49-F238E27FC236}">
                <a16:creationId xmlns:a16="http://schemas.microsoft.com/office/drawing/2014/main" id="{D0AD2259-DFA5-41BD-A4F7-D0512CCE7CCD}"/>
              </a:ext>
            </a:extLst>
          </p:cNvPr>
          <p:cNvSpPr>
            <a:spLocks noChangeArrowheads="1"/>
          </p:cNvSpPr>
          <p:nvPr/>
        </p:nvSpPr>
        <p:spPr bwMode="auto">
          <a:xfrm>
            <a:off x="5731790" y="1933961"/>
            <a:ext cx="1903596" cy="108585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1" name="Text Box 23">
            <a:extLst>
              <a:ext uri="{FF2B5EF4-FFF2-40B4-BE49-F238E27FC236}">
                <a16:creationId xmlns:a16="http://schemas.microsoft.com/office/drawing/2014/main" id="{101C380C-BC76-4AA9-8B8C-4A73E9D8F659}"/>
              </a:ext>
            </a:extLst>
          </p:cNvPr>
          <p:cNvSpPr txBox="1">
            <a:spLocks noChangeArrowheads="1"/>
          </p:cNvSpPr>
          <p:nvPr/>
        </p:nvSpPr>
        <p:spPr bwMode="auto">
          <a:xfrm>
            <a:off x="4778888" y="3178296"/>
            <a:ext cx="414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当日の最大予定人数を「</a:t>
            </a:r>
            <a:r>
              <a:rPr lang="ja-JP" altLang="en-US" sz="1200" b="1" dirty="0" smtClean="0">
                <a:latin typeface="+mn-ea"/>
                <a:ea typeface="+mn-ea"/>
              </a:rPr>
              <a:t>利用人数</a:t>
            </a:r>
            <a:r>
              <a:rPr lang="ja-JP" altLang="en-US" sz="1200" dirty="0" smtClean="0">
                <a:latin typeface="+mn-ea"/>
                <a:ea typeface="+mn-ea"/>
              </a:rPr>
              <a:t>」に入力して、「</a:t>
            </a:r>
            <a:r>
              <a:rPr lang="ja-JP" altLang="en-US" sz="1200" b="1" dirty="0" smtClean="0">
                <a:latin typeface="+mn-ea"/>
                <a:ea typeface="+mn-ea"/>
              </a:rPr>
              <a:t>申込み</a:t>
            </a:r>
            <a:r>
              <a:rPr lang="ja-JP" altLang="en-US" sz="1200" dirty="0" smtClean="0">
                <a:latin typeface="+mn-ea"/>
                <a:ea typeface="+mn-ea"/>
              </a:rPr>
              <a:t>」をクリックする。</a:t>
            </a:r>
            <a:endParaRPr lang="en-US" altLang="ja-JP" sz="1200" dirty="0" smtClean="0">
              <a:latin typeface="+mn-ea"/>
              <a:ea typeface="+mn-ea"/>
            </a:endParaRPr>
          </a:p>
          <a:p>
            <a:pPr eaLnBrk="1" hangingPunct="1">
              <a:spcBef>
                <a:spcPct val="0"/>
              </a:spcBef>
              <a:buFontTx/>
              <a:buNone/>
            </a:pPr>
            <a:endParaRPr lang="ja-JP" altLang="en-US" sz="1200" dirty="0">
              <a:solidFill>
                <a:srgbClr val="FF0000"/>
              </a:solidFill>
              <a:latin typeface="+mn-ea"/>
              <a:ea typeface="+mn-ea"/>
            </a:endParaRPr>
          </a:p>
        </p:txBody>
      </p:sp>
      <p:sp>
        <p:nvSpPr>
          <p:cNvPr id="27" name="下矢印 1">
            <a:extLst>
              <a:ext uri="{FF2B5EF4-FFF2-40B4-BE49-F238E27FC236}">
                <a16:creationId xmlns:a16="http://schemas.microsoft.com/office/drawing/2014/main" id="{DE902D01-AFC5-42BD-99AF-8B2E004F3769}"/>
              </a:ext>
            </a:extLst>
          </p:cNvPr>
          <p:cNvSpPr/>
          <p:nvPr/>
        </p:nvSpPr>
        <p:spPr bwMode="auto">
          <a:xfrm rot="16200000">
            <a:off x="4131772" y="1365499"/>
            <a:ext cx="360000" cy="650983"/>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2" name="下矢印 1">
            <a:extLst>
              <a:ext uri="{FF2B5EF4-FFF2-40B4-BE49-F238E27FC236}">
                <a16:creationId xmlns:a16="http://schemas.microsoft.com/office/drawing/2014/main" id="{DE902D01-AFC5-42BD-99AF-8B2E004F3769}"/>
              </a:ext>
            </a:extLst>
          </p:cNvPr>
          <p:cNvSpPr/>
          <p:nvPr/>
        </p:nvSpPr>
        <p:spPr bwMode="auto">
          <a:xfrm rot="1781967">
            <a:off x="4182631" y="2664302"/>
            <a:ext cx="360000" cy="1752254"/>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正方形/長方形 1"/>
          <p:cNvSpPr/>
          <p:nvPr/>
        </p:nvSpPr>
        <p:spPr bwMode="auto">
          <a:xfrm>
            <a:off x="528012" y="1722407"/>
            <a:ext cx="2949381" cy="211554"/>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742" y="3727397"/>
            <a:ext cx="2930860" cy="1681641"/>
          </a:xfrm>
          <a:prstGeom prst="rect">
            <a:avLst/>
          </a:prstGeom>
        </p:spPr>
      </p:pic>
      <p:sp>
        <p:nvSpPr>
          <p:cNvPr id="2" name="タイトル 1">
            <a:extLst>
              <a:ext uri="{FF2B5EF4-FFF2-40B4-BE49-F238E27FC236}">
                <a16:creationId xmlns:a16="http://schemas.microsoft.com/office/drawing/2014/main" id="{C86382B5-4F13-4107-8ECD-DA6D7C565BA1}"/>
              </a:ext>
            </a:extLst>
          </p:cNvPr>
          <p:cNvSpPr>
            <a:spLocks noGrp="1"/>
          </p:cNvSpPr>
          <p:nvPr>
            <p:ph type="title"/>
          </p:nvPr>
        </p:nvSpPr>
        <p:spPr>
          <a:xfrm>
            <a:off x="0" y="0"/>
            <a:ext cx="8460000" cy="648000"/>
          </a:xfrm>
        </p:spPr>
        <p:txBody>
          <a:bodyPr/>
          <a:lstStyle/>
          <a:p>
            <a:r>
              <a:rPr lang="ja-JP" altLang="en-US" dirty="0"/>
              <a:t>　</a:t>
            </a:r>
            <a:r>
              <a:rPr lang="ja-JP" altLang="en-US" sz="2400" dirty="0" smtClean="0"/>
              <a:t>３－４　抽選申込みの</a:t>
            </a:r>
            <a:r>
              <a:rPr lang="ja-JP" altLang="en-US" sz="2400" dirty="0"/>
              <a:t>操作方法　</a:t>
            </a:r>
            <a:r>
              <a:rPr lang="ja-JP" altLang="en-US" sz="2400" dirty="0" smtClean="0"/>
              <a:t>＜</a:t>
            </a:r>
            <a:r>
              <a:rPr kumimoji="1" lang="ja-JP" altLang="en-US" sz="2400" dirty="0" smtClean="0"/>
              <a:t>よく</a:t>
            </a:r>
            <a:r>
              <a:rPr kumimoji="1" lang="ja-JP" altLang="en-US" sz="2400" dirty="0"/>
              <a:t>使う</a:t>
            </a:r>
            <a:r>
              <a:rPr kumimoji="1" lang="ja-JP" altLang="en-US" sz="2400" dirty="0" smtClean="0"/>
              <a:t>施設＞</a:t>
            </a:r>
            <a:endParaRPr kumimoji="1" lang="ja-JP" altLang="en-US" sz="2400" dirty="0"/>
          </a:p>
        </p:txBody>
      </p:sp>
      <p:sp>
        <p:nvSpPr>
          <p:cNvPr id="4" name="スライド番号プレースホルダー 3">
            <a:extLst>
              <a:ext uri="{FF2B5EF4-FFF2-40B4-BE49-F238E27FC236}">
                <a16:creationId xmlns:a16="http://schemas.microsoft.com/office/drawing/2014/main" id="{72EF9CB1-2B2B-4CF8-BE08-616A90D911B0}"/>
              </a:ext>
            </a:extLst>
          </p:cNvPr>
          <p:cNvSpPr>
            <a:spLocks noGrp="1"/>
          </p:cNvSpPr>
          <p:nvPr>
            <p:ph type="sldNum" sz="quarter" idx="10"/>
          </p:nvPr>
        </p:nvSpPr>
        <p:spPr/>
        <p:txBody>
          <a:bodyPr/>
          <a:lstStyle/>
          <a:p>
            <a:pPr>
              <a:defRPr/>
            </a:pPr>
            <a:fld id="{79B54331-5F34-4201-82D6-849E7E21E466}" type="slidenum">
              <a:rPr lang="en-US" altLang="ja-JP" smtClean="0"/>
              <a:pPr>
                <a:defRPr/>
              </a:pPr>
              <a:t>13</a:t>
            </a:fld>
            <a:endParaRPr lang="en-US" altLang="ja-JP"/>
          </a:p>
        </p:txBody>
      </p:sp>
      <p:pic>
        <p:nvPicPr>
          <p:cNvPr id="22" name="図 21">
            <a:extLst>
              <a:ext uri="{FF2B5EF4-FFF2-40B4-BE49-F238E27FC236}">
                <a16:creationId xmlns:a16="http://schemas.microsoft.com/office/drawing/2014/main" id="{ED5D20E8-6DA6-4540-B82B-C9D5344E83CD}"/>
              </a:ext>
            </a:extLst>
          </p:cNvPr>
          <p:cNvPicPr>
            <a:picLocks noChangeAspect="1"/>
          </p:cNvPicPr>
          <p:nvPr/>
        </p:nvPicPr>
        <p:blipFill rotWithShape="1">
          <a:blip r:embed="rId3"/>
          <a:srcRect l="11754" t="15988" r="9480"/>
          <a:stretch/>
        </p:blipFill>
        <p:spPr>
          <a:xfrm>
            <a:off x="3142515" y="1199281"/>
            <a:ext cx="5569485" cy="936000"/>
          </a:xfrm>
          <a:prstGeom prst="rect">
            <a:avLst/>
          </a:prstGeom>
          <a:ln>
            <a:solidFill>
              <a:schemeClr val="tx1"/>
            </a:solidFill>
          </a:ln>
        </p:spPr>
      </p:pic>
      <p:sp>
        <p:nvSpPr>
          <p:cNvPr id="26" name="Oval 6">
            <a:extLst>
              <a:ext uri="{FF2B5EF4-FFF2-40B4-BE49-F238E27FC236}">
                <a16:creationId xmlns:a16="http://schemas.microsoft.com/office/drawing/2014/main" id="{4920F268-946C-4E8A-8D20-BBAA9AD88058}"/>
              </a:ext>
            </a:extLst>
          </p:cNvPr>
          <p:cNvSpPr>
            <a:spLocks noChangeArrowheads="1"/>
          </p:cNvSpPr>
          <p:nvPr/>
        </p:nvSpPr>
        <p:spPr bwMode="auto">
          <a:xfrm>
            <a:off x="7848480" y="1490090"/>
            <a:ext cx="324000" cy="3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40" name="Text Box 52">
            <a:extLst>
              <a:ext uri="{FF2B5EF4-FFF2-40B4-BE49-F238E27FC236}">
                <a16:creationId xmlns:a16="http://schemas.microsoft.com/office/drawing/2014/main" id="{C5DF0200-4024-4FCD-9568-09F32B20579A}"/>
              </a:ext>
            </a:extLst>
          </p:cNvPr>
          <p:cNvSpPr txBox="1">
            <a:spLocks noChangeArrowheads="1"/>
          </p:cNvSpPr>
          <p:nvPr/>
        </p:nvSpPr>
        <p:spPr bwMode="auto">
          <a:xfrm>
            <a:off x="423140" y="4909580"/>
            <a:ext cx="26771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t>「</a:t>
            </a:r>
            <a:r>
              <a:rPr lang="ja-JP" altLang="en-US" sz="1200" b="1" dirty="0" smtClean="0"/>
              <a:t>利用日</a:t>
            </a:r>
            <a:r>
              <a:rPr lang="ja-JP" altLang="en-US" sz="1200" dirty="0" smtClean="0"/>
              <a:t>」をクリック</a:t>
            </a:r>
            <a:r>
              <a:rPr lang="ja-JP" altLang="en-US" sz="1200" dirty="0"/>
              <a:t>する。</a:t>
            </a:r>
            <a:endParaRPr lang="en-US" altLang="ja-JP" sz="1200" dirty="0"/>
          </a:p>
        </p:txBody>
      </p:sp>
      <p:sp>
        <p:nvSpPr>
          <p:cNvPr id="42" name="Text Box 52">
            <a:extLst>
              <a:ext uri="{FF2B5EF4-FFF2-40B4-BE49-F238E27FC236}">
                <a16:creationId xmlns:a16="http://schemas.microsoft.com/office/drawing/2014/main" id="{95850308-36B8-4EC7-BE4B-E3CC3360A502}"/>
              </a:ext>
            </a:extLst>
          </p:cNvPr>
          <p:cNvSpPr txBox="1">
            <a:spLocks noChangeArrowheads="1"/>
          </p:cNvSpPr>
          <p:nvPr/>
        </p:nvSpPr>
        <p:spPr bwMode="auto">
          <a:xfrm>
            <a:off x="3207137" y="5246092"/>
            <a:ext cx="27041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t>申込みしたい</a:t>
            </a:r>
            <a:r>
              <a:rPr lang="ja-JP" altLang="en-US" sz="1200" dirty="0"/>
              <a:t>区分</a:t>
            </a:r>
            <a:r>
              <a:rPr lang="ja-JP" altLang="en-US" sz="1200" dirty="0" smtClean="0"/>
              <a:t>を</a:t>
            </a:r>
            <a:r>
              <a:rPr lang="ja-JP" altLang="en-US" sz="1200" dirty="0"/>
              <a:t>選択して「</a:t>
            </a:r>
            <a:r>
              <a:rPr lang="ja-JP" altLang="en-US" sz="1200" b="1" dirty="0"/>
              <a:t>予約へ</a:t>
            </a:r>
            <a:r>
              <a:rPr lang="ja-JP" altLang="en-US" sz="1200" dirty="0"/>
              <a:t>」をクリックする。</a:t>
            </a:r>
            <a:endParaRPr lang="en-US" altLang="ja-JP" sz="1200" dirty="0"/>
          </a:p>
        </p:txBody>
      </p:sp>
      <p:sp>
        <p:nvSpPr>
          <p:cNvPr id="50" name="Text Box 42">
            <a:extLst>
              <a:ext uri="{FF2B5EF4-FFF2-40B4-BE49-F238E27FC236}">
                <a16:creationId xmlns:a16="http://schemas.microsoft.com/office/drawing/2014/main" id="{89D587AC-3FD2-4802-827B-97C40F5E0750}"/>
              </a:ext>
            </a:extLst>
          </p:cNvPr>
          <p:cNvSpPr txBox="1">
            <a:spLocks noChangeArrowheads="1"/>
          </p:cNvSpPr>
          <p:nvPr/>
        </p:nvSpPr>
        <p:spPr bwMode="auto">
          <a:xfrm>
            <a:off x="3142514" y="2129921"/>
            <a:ext cx="55694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smtClean="0"/>
              <a:t>使用したい施設の「</a:t>
            </a:r>
            <a:r>
              <a:rPr lang="ja-JP" altLang="en-US" sz="1400" b="1" dirty="0" smtClean="0"/>
              <a:t>申込みしたい利用月</a:t>
            </a:r>
            <a:r>
              <a:rPr lang="ja-JP" altLang="en-US" sz="1400" dirty="0" smtClean="0"/>
              <a:t>」を</a:t>
            </a:r>
            <a:r>
              <a:rPr lang="ja-JP" altLang="en-US" sz="1400" dirty="0"/>
              <a:t>クリックする。</a:t>
            </a:r>
          </a:p>
        </p:txBody>
      </p:sp>
      <p:sp>
        <p:nvSpPr>
          <p:cNvPr id="60" name="Text Box 52">
            <a:extLst>
              <a:ext uri="{FF2B5EF4-FFF2-40B4-BE49-F238E27FC236}">
                <a16:creationId xmlns:a16="http://schemas.microsoft.com/office/drawing/2014/main" id="{9375ED22-9DE8-4A55-AD57-4E4E799AE3B5}"/>
              </a:ext>
            </a:extLst>
          </p:cNvPr>
          <p:cNvSpPr txBox="1">
            <a:spLocks noChangeArrowheads="1"/>
          </p:cNvSpPr>
          <p:nvPr/>
        </p:nvSpPr>
        <p:spPr bwMode="auto">
          <a:xfrm>
            <a:off x="6226950" y="5507810"/>
            <a:ext cx="26998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t>利用目的・利用</a:t>
            </a:r>
            <a:r>
              <a:rPr lang="ja-JP" altLang="en-US" sz="1200" dirty="0" smtClean="0"/>
              <a:t>人数は</a:t>
            </a:r>
            <a:r>
              <a:rPr lang="ja-JP" altLang="en-US" sz="1200" dirty="0"/>
              <a:t>、</a:t>
            </a:r>
            <a:r>
              <a:rPr lang="ja-JP" altLang="en-US" sz="1200" dirty="0">
                <a:solidFill>
                  <a:srgbClr val="FF0000"/>
                </a:solidFill>
              </a:rPr>
              <a:t>よく使う施設に</a:t>
            </a:r>
            <a:r>
              <a:rPr lang="ja-JP" altLang="en-US" sz="1200" dirty="0" smtClean="0">
                <a:solidFill>
                  <a:srgbClr val="FF0000"/>
                </a:solidFill>
              </a:rPr>
              <a:t>登録した際の情報が表示される</a:t>
            </a:r>
            <a:r>
              <a:rPr lang="ja-JP" altLang="en-US" sz="1200" dirty="0" smtClean="0"/>
              <a:t>ため</a:t>
            </a:r>
            <a:r>
              <a:rPr lang="ja-JP" altLang="en-US" sz="1200" dirty="0"/>
              <a:t>、その情報で問題なければ「</a:t>
            </a:r>
            <a:r>
              <a:rPr lang="ja-JP" altLang="en-US" sz="1200" b="1" dirty="0"/>
              <a:t>申込み</a:t>
            </a:r>
            <a:r>
              <a:rPr lang="ja-JP" altLang="en-US" sz="1200" dirty="0"/>
              <a:t>」をクリックする。</a:t>
            </a:r>
            <a:endParaRPr lang="en-US" altLang="ja-JP" sz="1200" dirty="0"/>
          </a:p>
        </p:txBody>
      </p:sp>
      <p:sp>
        <p:nvSpPr>
          <p:cNvPr id="3" name="Text Box 42">
            <a:extLst>
              <a:ext uri="{FF2B5EF4-FFF2-40B4-BE49-F238E27FC236}">
                <a16:creationId xmlns:a16="http://schemas.microsoft.com/office/drawing/2014/main" id="{1D2BBAA7-B0ED-4804-BE16-36B266B06D52}"/>
              </a:ext>
            </a:extLst>
          </p:cNvPr>
          <p:cNvSpPr txBox="1">
            <a:spLocks noChangeArrowheads="1"/>
          </p:cNvSpPr>
          <p:nvPr/>
        </p:nvSpPr>
        <p:spPr bwMode="auto">
          <a:xfrm>
            <a:off x="432000" y="675930"/>
            <a:ext cx="8280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t>「よく</a:t>
            </a:r>
            <a:r>
              <a:rPr lang="ja-JP" altLang="en-US" sz="1600" dirty="0"/>
              <a:t>使う</a:t>
            </a:r>
            <a:r>
              <a:rPr lang="ja-JP" altLang="en-US" sz="1600" dirty="0" smtClean="0"/>
              <a:t>施設」から</a:t>
            </a:r>
            <a:r>
              <a:rPr lang="ja-JP" altLang="en-US" sz="1600" dirty="0"/>
              <a:t>の</a:t>
            </a:r>
            <a:r>
              <a:rPr lang="ja-JP" altLang="en-US" sz="1600" dirty="0" smtClean="0"/>
              <a:t>申込方法（</a:t>
            </a:r>
            <a:r>
              <a:rPr lang="ja-JP" altLang="en-US" sz="1600" dirty="0"/>
              <a:t>「よく使う施設」へ登録した施設</a:t>
            </a:r>
            <a:r>
              <a:rPr lang="ja-JP" altLang="en-US" sz="1600" dirty="0" smtClean="0"/>
              <a:t>から抽選を申込む</a:t>
            </a:r>
            <a:r>
              <a:rPr lang="ja-JP" altLang="en-US" sz="1600" dirty="0"/>
              <a:t>方法）</a:t>
            </a:r>
          </a:p>
        </p:txBody>
      </p:sp>
      <p:pic>
        <p:nvPicPr>
          <p:cNvPr id="31" name="図 30"/>
          <p:cNvPicPr>
            <a:picLocks noChangeAspect="1"/>
          </p:cNvPicPr>
          <p:nvPr/>
        </p:nvPicPr>
        <p:blipFill rotWithShape="1">
          <a:blip r:embed="rId4"/>
          <a:srcRect l="23474" t="32095" r="22525" b="30558"/>
          <a:stretch/>
        </p:blipFill>
        <p:spPr>
          <a:xfrm>
            <a:off x="425991" y="1199281"/>
            <a:ext cx="2540574" cy="936000"/>
          </a:xfrm>
          <a:prstGeom prst="rect">
            <a:avLst/>
          </a:prstGeom>
          <a:ln>
            <a:solidFill>
              <a:schemeClr val="tx1"/>
            </a:solidFill>
          </a:ln>
        </p:spPr>
      </p:pic>
      <p:sp>
        <p:nvSpPr>
          <p:cNvPr id="33" name="Oval 25"/>
          <p:cNvSpPr>
            <a:spLocks noChangeArrowheads="1"/>
          </p:cNvSpPr>
          <p:nvPr/>
        </p:nvSpPr>
        <p:spPr bwMode="auto">
          <a:xfrm>
            <a:off x="1061532" y="1272527"/>
            <a:ext cx="630084" cy="634567"/>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5" name="下矢印 1">
            <a:extLst>
              <a:ext uri="{FF2B5EF4-FFF2-40B4-BE49-F238E27FC236}">
                <a16:creationId xmlns:a16="http://schemas.microsoft.com/office/drawing/2014/main" id="{DE902D01-AFC5-42BD-99AF-8B2E004F3769}"/>
              </a:ext>
            </a:extLst>
          </p:cNvPr>
          <p:cNvSpPr/>
          <p:nvPr/>
        </p:nvSpPr>
        <p:spPr bwMode="auto">
          <a:xfrm rot="16200000">
            <a:off x="2839200" y="1163798"/>
            <a:ext cx="360000" cy="97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7" name="Text Box 52"/>
          <p:cNvSpPr txBox="1">
            <a:spLocks noChangeArrowheads="1"/>
          </p:cNvSpPr>
          <p:nvPr/>
        </p:nvSpPr>
        <p:spPr bwMode="auto">
          <a:xfrm>
            <a:off x="425992" y="2131091"/>
            <a:ext cx="25405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a:t>
            </a:r>
            <a:r>
              <a:rPr lang="ja-JP" altLang="en-US" sz="1400" b="1" dirty="0">
                <a:latin typeface="+mn-ea"/>
                <a:ea typeface="+mn-ea"/>
              </a:rPr>
              <a:t>マイページ</a:t>
            </a:r>
            <a:r>
              <a:rPr lang="ja-JP" altLang="en-US" sz="1400" dirty="0">
                <a:latin typeface="+mn-ea"/>
                <a:ea typeface="+mn-ea"/>
              </a:rPr>
              <a:t>」へログイン（</a:t>
            </a:r>
            <a:r>
              <a:rPr lang="en-US" altLang="ja-JP" sz="1400" dirty="0" smtClean="0">
                <a:latin typeface="+mn-ea"/>
                <a:ea typeface="+mn-ea"/>
              </a:rPr>
              <a:t>P</a:t>
            </a:r>
            <a:r>
              <a:rPr lang="ja-JP" altLang="en-US" sz="1400" dirty="0" smtClean="0">
                <a:latin typeface="+mn-ea"/>
                <a:ea typeface="+mn-ea"/>
              </a:rPr>
              <a:t>７を</a:t>
            </a:r>
            <a:r>
              <a:rPr lang="ja-JP" altLang="en-US" sz="1400" dirty="0">
                <a:latin typeface="+mn-ea"/>
                <a:ea typeface="+mn-ea"/>
              </a:rPr>
              <a:t>ご参照ください）後、 「</a:t>
            </a:r>
            <a:r>
              <a:rPr lang="ja-JP" altLang="en-US" sz="1400" b="1" dirty="0" smtClean="0">
                <a:latin typeface="+mn-ea"/>
                <a:ea typeface="+mn-ea"/>
              </a:rPr>
              <a:t>よく使う施設</a:t>
            </a:r>
            <a:r>
              <a:rPr lang="ja-JP" altLang="en-US" sz="1400" dirty="0" smtClean="0">
                <a:latin typeface="+mn-ea"/>
                <a:ea typeface="+mn-ea"/>
              </a:rPr>
              <a:t>」</a:t>
            </a:r>
            <a:r>
              <a:rPr lang="ja-JP" altLang="en-US" sz="1400" dirty="0">
                <a:latin typeface="+mn-ea"/>
                <a:ea typeface="+mn-ea"/>
              </a:rPr>
              <a:t>をクリックする。</a:t>
            </a:r>
            <a:endParaRPr lang="en-US" altLang="ja-JP" sz="1400" dirty="0">
              <a:latin typeface="+mn-ea"/>
              <a:ea typeface="+mn-ea"/>
            </a:endParaRPr>
          </a:p>
        </p:txBody>
      </p:sp>
      <p:pic>
        <p:nvPicPr>
          <p:cNvPr id="39" name="図 38">
            <a:extLst>
              <a:ext uri="{FF2B5EF4-FFF2-40B4-BE49-F238E27FC236}">
                <a16:creationId xmlns:a16="http://schemas.microsoft.com/office/drawing/2014/main" id="{4AC9028A-5EAB-4F32-83F9-9C45F560F30E}"/>
              </a:ext>
            </a:extLst>
          </p:cNvPr>
          <p:cNvPicPr>
            <a:picLocks noChangeAspect="1"/>
          </p:cNvPicPr>
          <p:nvPr/>
        </p:nvPicPr>
        <p:blipFill rotWithShape="1">
          <a:blip r:embed="rId5"/>
          <a:srcRect r="7007" b="23596"/>
          <a:stretch/>
        </p:blipFill>
        <p:spPr>
          <a:xfrm>
            <a:off x="432000" y="3037580"/>
            <a:ext cx="2674231" cy="1872000"/>
          </a:xfrm>
          <a:prstGeom prst="rect">
            <a:avLst/>
          </a:prstGeom>
          <a:ln>
            <a:solidFill>
              <a:schemeClr val="tx1"/>
            </a:solidFill>
          </a:ln>
        </p:spPr>
      </p:pic>
      <p:pic>
        <p:nvPicPr>
          <p:cNvPr id="41" name="図 40">
            <a:extLst>
              <a:ext uri="{FF2B5EF4-FFF2-40B4-BE49-F238E27FC236}">
                <a16:creationId xmlns:a16="http://schemas.microsoft.com/office/drawing/2014/main" id="{A10F52CC-7677-4CA3-8F0A-CE2E6C781A49}"/>
              </a:ext>
            </a:extLst>
          </p:cNvPr>
          <p:cNvPicPr>
            <a:picLocks noChangeAspect="1"/>
          </p:cNvPicPr>
          <p:nvPr/>
        </p:nvPicPr>
        <p:blipFill rotWithShape="1">
          <a:blip r:embed="rId6"/>
          <a:srcRect r="9473" b="5802"/>
          <a:stretch/>
        </p:blipFill>
        <p:spPr>
          <a:xfrm>
            <a:off x="3199175" y="3368008"/>
            <a:ext cx="2700438" cy="1872000"/>
          </a:xfrm>
          <a:prstGeom prst="rect">
            <a:avLst/>
          </a:prstGeom>
          <a:ln>
            <a:solidFill>
              <a:schemeClr val="tx1"/>
            </a:solidFill>
          </a:ln>
        </p:spPr>
      </p:pic>
      <p:sp>
        <p:nvSpPr>
          <p:cNvPr id="43" name="Oval 9">
            <a:extLst>
              <a:ext uri="{FF2B5EF4-FFF2-40B4-BE49-F238E27FC236}">
                <a16:creationId xmlns:a16="http://schemas.microsoft.com/office/drawing/2014/main" id="{EC4E5D0B-8F8E-4835-B923-6F04ACDF6A05}"/>
              </a:ext>
            </a:extLst>
          </p:cNvPr>
          <p:cNvSpPr>
            <a:spLocks noChangeArrowheads="1"/>
          </p:cNvSpPr>
          <p:nvPr/>
        </p:nvSpPr>
        <p:spPr bwMode="auto">
          <a:xfrm>
            <a:off x="1524762" y="3662107"/>
            <a:ext cx="450689" cy="39929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45" name="Oval 9">
            <a:extLst>
              <a:ext uri="{FF2B5EF4-FFF2-40B4-BE49-F238E27FC236}">
                <a16:creationId xmlns:a16="http://schemas.microsoft.com/office/drawing/2014/main" id="{D0AD2259-DFA5-41BD-A4F7-D0512CCE7CCD}"/>
              </a:ext>
            </a:extLst>
          </p:cNvPr>
          <p:cNvSpPr>
            <a:spLocks noChangeArrowheads="1"/>
          </p:cNvSpPr>
          <p:nvPr/>
        </p:nvSpPr>
        <p:spPr bwMode="auto">
          <a:xfrm>
            <a:off x="3221820" y="4326236"/>
            <a:ext cx="648000" cy="3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46" name="Oval 9">
            <a:extLst>
              <a:ext uri="{FF2B5EF4-FFF2-40B4-BE49-F238E27FC236}">
                <a16:creationId xmlns:a16="http://schemas.microsoft.com/office/drawing/2014/main" id="{D0AD2259-DFA5-41BD-A4F7-D0512CCE7CCD}"/>
              </a:ext>
            </a:extLst>
          </p:cNvPr>
          <p:cNvSpPr>
            <a:spLocks noChangeArrowheads="1"/>
          </p:cNvSpPr>
          <p:nvPr/>
        </p:nvSpPr>
        <p:spPr bwMode="auto">
          <a:xfrm>
            <a:off x="5239023" y="4955050"/>
            <a:ext cx="648000" cy="288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58" name="Oval 36">
            <a:extLst>
              <a:ext uri="{FF2B5EF4-FFF2-40B4-BE49-F238E27FC236}">
                <a16:creationId xmlns:a16="http://schemas.microsoft.com/office/drawing/2014/main" id="{E49968E2-D124-46D3-8BA4-E35B27950D63}"/>
              </a:ext>
            </a:extLst>
          </p:cNvPr>
          <p:cNvSpPr>
            <a:spLocks noChangeArrowheads="1"/>
          </p:cNvSpPr>
          <p:nvPr/>
        </p:nvSpPr>
        <p:spPr bwMode="auto">
          <a:xfrm>
            <a:off x="7036792" y="4815361"/>
            <a:ext cx="1080144" cy="56737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51" name="下矢印 1">
            <a:extLst>
              <a:ext uri="{FF2B5EF4-FFF2-40B4-BE49-F238E27FC236}">
                <a16:creationId xmlns:a16="http://schemas.microsoft.com/office/drawing/2014/main" id="{DE902D01-AFC5-42BD-99AF-8B2E004F3769}"/>
              </a:ext>
            </a:extLst>
          </p:cNvPr>
          <p:cNvSpPr/>
          <p:nvPr/>
        </p:nvSpPr>
        <p:spPr bwMode="auto">
          <a:xfrm rot="3775737">
            <a:off x="2879330" y="1305320"/>
            <a:ext cx="360000" cy="2674898"/>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3" name="下矢印 1">
            <a:extLst>
              <a:ext uri="{FF2B5EF4-FFF2-40B4-BE49-F238E27FC236}">
                <a16:creationId xmlns:a16="http://schemas.microsoft.com/office/drawing/2014/main" id="{DE902D01-AFC5-42BD-99AF-8B2E004F3769}"/>
              </a:ext>
            </a:extLst>
          </p:cNvPr>
          <p:cNvSpPr/>
          <p:nvPr/>
        </p:nvSpPr>
        <p:spPr bwMode="auto">
          <a:xfrm rot="16200000">
            <a:off x="3056578" y="3382975"/>
            <a:ext cx="360000" cy="97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4" name="下矢印 1">
            <a:extLst>
              <a:ext uri="{FF2B5EF4-FFF2-40B4-BE49-F238E27FC236}">
                <a16:creationId xmlns:a16="http://schemas.microsoft.com/office/drawing/2014/main" id="{DE902D01-AFC5-42BD-99AF-8B2E004F3769}"/>
              </a:ext>
            </a:extLst>
          </p:cNvPr>
          <p:cNvSpPr/>
          <p:nvPr/>
        </p:nvSpPr>
        <p:spPr bwMode="auto">
          <a:xfrm rot="16200000">
            <a:off x="5869023" y="3552111"/>
            <a:ext cx="360000" cy="97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5" name="正方形/長方形 24"/>
          <p:cNvSpPr/>
          <p:nvPr/>
        </p:nvSpPr>
        <p:spPr bwMode="auto">
          <a:xfrm>
            <a:off x="3221821" y="3973580"/>
            <a:ext cx="1890252" cy="211554"/>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507105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rotWithShape="1">
          <a:blip r:embed="rId2"/>
          <a:srcRect l="23525" t="13787" r="23411" b="29668"/>
          <a:stretch/>
        </p:blipFill>
        <p:spPr>
          <a:xfrm>
            <a:off x="300414" y="1411688"/>
            <a:ext cx="2853790" cy="1620000"/>
          </a:xfrm>
          <a:prstGeom prst="rect">
            <a:avLst/>
          </a:prstGeom>
          <a:ln>
            <a:solidFill>
              <a:schemeClr val="tx1"/>
            </a:solidFill>
          </a:ln>
        </p:spPr>
      </p:pic>
      <p:sp>
        <p:nvSpPr>
          <p:cNvPr id="43" name="Oval 25"/>
          <p:cNvSpPr>
            <a:spLocks noChangeArrowheads="1"/>
          </p:cNvSpPr>
          <p:nvPr/>
        </p:nvSpPr>
        <p:spPr bwMode="auto">
          <a:xfrm>
            <a:off x="1691615" y="1978441"/>
            <a:ext cx="756000" cy="75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45" name="Text Box 52"/>
          <p:cNvSpPr txBox="1">
            <a:spLocks noChangeArrowheads="1"/>
          </p:cNvSpPr>
          <p:nvPr/>
        </p:nvSpPr>
        <p:spPr bwMode="auto">
          <a:xfrm>
            <a:off x="300414" y="3030214"/>
            <a:ext cx="28537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a:t>
            </a:r>
            <a:r>
              <a:rPr lang="ja-JP" altLang="en-US" sz="1400" b="1" dirty="0">
                <a:latin typeface="+mn-ea"/>
                <a:ea typeface="+mn-ea"/>
              </a:rPr>
              <a:t>マイページ</a:t>
            </a:r>
            <a:r>
              <a:rPr lang="ja-JP" altLang="en-US" sz="1400" dirty="0">
                <a:latin typeface="+mn-ea"/>
                <a:ea typeface="+mn-ea"/>
              </a:rPr>
              <a:t>」へログイン（</a:t>
            </a:r>
            <a:r>
              <a:rPr lang="en-US" altLang="ja-JP" sz="1400" dirty="0" smtClean="0">
                <a:latin typeface="+mn-ea"/>
                <a:ea typeface="+mn-ea"/>
              </a:rPr>
              <a:t>P</a:t>
            </a:r>
            <a:r>
              <a:rPr lang="ja-JP" altLang="en-US" sz="1400" dirty="0" smtClean="0">
                <a:latin typeface="+mn-ea"/>
                <a:ea typeface="+mn-ea"/>
              </a:rPr>
              <a:t>７を</a:t>
            </a:r>
            <a:r>
              <a:rPr lang="ja-JP" altLang="en-US" sz="1400" dirty="0">
                <a:latin typeface="+mn-ea"/>
                <a:ea typeface="+mn-ea"/>
              </a:rPr>
              <a:t>ご参照ください）後、 </a:t>
            </a:r>
            <a:r>
              <a:rPr lang="ja-JP" altLang="en-US" sz="1400" dirty="0" smtClean="0">
                <a:latin typeface="+mn-ea"/>
                <a:ea typeface="+mn-ea"/>
              </a:rPr>
              <a:t>「</a:t>
            </a:r>
            <a:r>
              <a:rPr lang="ja-JP" altLang="en-US" sz="1400" b="1" dirty="0" smtClean="0">
                <a:latin typeface="+mn-ea"/>
                <a:ea typeface="+mn-ea"/>
              </a:rPr>
              <a:t>申込み状況の確認・取消</a:t>
            </a:r>
            <a:r>
              <a:rPr lang="ja-JP" altLang="en-US" sz="1400" dirty="0" smtClean="0">
                <a:latin typeface="+mn-ea"/>
                <a:ea typeface="+mn-ea"/>
              </a:rPr>
              <a:t>」</a:t>
            </a:r>
            <a:r>
              <a:rPr lang="ja-JP" altLang="en-US" sz="1400" dirty="0">
                <a:latin typeface="+mn-ea"/>
                <a:ea typeface="+mn-ea"/>
              </a:rPr>
              <a:t>をクリックする。</a:t>
            </a:r>
            <a:endParaRPr lang="en-US" altLang="ja-JP" sz="1400" dirty="0">
              <a:latin typeface="+mn-ea"/>
              <a:ea typeface="+mn-ea"/>
            </a:endParaRPr>
          </a:p>
        </p:txBody>
      </p:sp>
      <p:pic>
        <p:nvPicPr>
          <p:cNvPr id="39" name="図 38">
            <a:extLst>
              <a:ext uri="{FF2B5EF4-FFF2-40B4-BE49-F238E27FC236}">
                <a16:creationId xmlns:a16="http://schemas.microsoft.com/office/drawing/2014/main" id="{ADA7C8A5-5F0C-4654-92E7-00FC6C2937D5}"/>
              </a:ext>
            </a:extLst>
          </p:cNvPr>
          <p:cNvPicPr>
            <a:picLocks noChangeAspect="1"/>
          </p:cNvPicPr>
          <p:nvPr/>
        </p:nvPicPr>
        <p:blipFill>
          <a:blip r:embed="rId3"/>
          <a:stretch>
            <a:fillRect/>
          </a:stretch>
        </p:blipFill>
        <p:spPr>
          <a:xfrm>
            <a:off x="3315413" y="1411688"/>
            <a:ext cx="5265001" cy="1620000"/>
          </a:xfrm>
          <a:prstGeom prst="rect">
            <a:avLst/>
          </a:prstGeom>
          <a:ln>
            <a:solidFill>
              <a:schemeClr val="tx1"/>
            </a:solidFill>
          </a:ln>
        </p:spPr>
      </p:pic>
      <p:pic>
        <p:nvPicPr>
          <p:cNvPr id="41" name="図 40">
            <a:extLst>
              <a:ext uri="{FF2B5EF4-FFF2-40B4-BE49-F238E27FC236}">
                <a16:creationId xmlns:a16="http://schemas.microsoft.com/office/drawing/2014/main" id="{A5501C1E-1788-4441-9345-B1FEBFB889F0}"/>
              </a:ext>
            </a:extLst>
          </p:cNvPr>
          <p:cNvPicPr>
            <a:picLocks noChangeAspect="1"/>
          </p:cNvPicPr>
          <p:nvPr/>
        </p:nvPicPr>
        <p:blipFill rotWithShape="1">
          <a:blip r:embed="rId4"/>
          <a:srcRect l="1313" t="35231" r="3675"/>
          <a:stretch/>
        </p:blipFill>
        <p:spPr>
          <a:xfrm>
            <a:off x="300414" y="3911039"/>
            <a:ext cx="4586135" cy="1800000"/>
          </a:xfrm>
          <a:prstGeom prst="rect">
            <a:avLst/>
          </a:prstGeom>
          <a:ln>
            <a:solidFill>
              <a:schemeClr val="tx1"/>
            </a:solidFill>
          </a:ln>
        </p:spPr>
      </p:pic>
      <p:sp>
        <p:nvSpPr>
          <p:cNvPr id="2" name="タイトル 1">
            <a:extLst>
              <a:ext uri="{FF2B5EF4-FFF2-40B4-BE49-F238E27FC236}">
                <a16:creationId xmlns:a16="http://schemas.microsoft.com/office/drawing/2014/main" id="{83454BA5-ADE3-45EE-9D0F-9EAD81A1F003}"/>
              </a:ext>
            </a:extLst>
          </p:cNvPr>
          <p:cNvSpPr>
            <a:spLocks noGrp="1"/>
          </p:cNvSpPr>
          <p:nvPr>
            <p:ph type="title"/>
          </p:nvPr>
        </p:nvSpPr>
        <p:spPr>
          <a:xfrm>
            <a:off x="0" y="0"/>
            <a:ext cx="8460000" cy="648000"/>
          </a:xfrm>
        </p:spPr>
        <p:txBody>
          <a:bodyPr/>
          <a:lstStyle/>
          <a:p>
            <a:r>
              <a:rPr kumimoji="1" lang="ja-JP" altLang="en-US" smtClean="0"/>
              <a:t>　</a:t>
            </a:r>
            <a:r>
              <a:rPr kumimoji="1" lang="ja-JP" altLang="en-US" sz="2400" smtClean="0"/>
              <a:t>３－５</a:t>
            </a:r>
            <a:r>
              <a:rPr kumimoji="1" lang="ja-JP" altLang="en-US" sz="2400" dirty="0" smtClean="0"/>
              <a:t>　当選確認・当選確定</a:t>
            </a:r>
            <a:endParaRPr kumimoji="1" lang="ja-JP" altLang="en-US" sz="2400" dirty="0"/>
          </a:p>
        </p:txBody>
      </p:sp>
      <p:sp>
        <p:nvSpPr>
          <p:cNvPr id="4" name="スライド番号プレースホルダー 3">
            <a:extLst>
              <a:ext uri="{FF2B5EF4-FFF2-40B4-BE49-F238E27FC236}">
                <a16:creationId xmlns:a16="http://schemas.microsoft.com/office/drawing/2014/main" id="{0E305930-4443-4C88-B982-5EDCE7718525}"/>
              </a:ext>
            </a:extLst>
          </p:cNvPr>
          <p:cNvSpPr>
            <a:spLocks noGrp="1"/>
          </p:cNvSpPr>
          <p:nvPr>
            <p:ph type="sldNum" sz="quarter" idx="10"/>
          </p:nvPr>
        </p:nvSpPr>
        <p:spPr/>
        <p:txBody>
          <a:bodyPr/>
          <a:lstStyle/>
          <a:p>
            <a:pPr>
              <a:defRPr/>
            </a:pPr>
            <a:fld id="{79B54331-5F34-4201-82D6-849E7E21E466}" type="slidenum">
              <a:rPr lang="en-US" altLang="ja-JP" smtClean="0"/>
              <a:pPr>
                <a:defRPr/>
              </a:pPr>
              <a:t>14</a:t>
            </a:fld>
            <a:endParaRPr lang="en-US" altLang="ja-JP"/>
          </a:p>
        </p:txBody>
      </p:sp>
      <p:sp>
        <p:nvSpPr>
          <p:cNvPr id="28" name="Text Box 55">
            <a:extLst>
              <a:ext uri="{FF2B5EF4-FFF2-40B4-BE49-F238E27FC236}">
                <a16:creationId xmlns:a16="http://schemas.microsoft.com/office/drawing/2014/main" id="{5A0F1283-F251-4F2E-B461-D5CA10257B55}"/>
              </a:ext>
            </a:extLst>
          </p:cNvPr>
          <p:cNvSpPr txBox="1">
            <a:spLocks noChangeArrowheads="1"/>
          </p:cNvSpPr>
          <p:nvPr/>
        </p:nvSpPr>
        <p:spPr bwMode="auto">
          <a:xfrm>
            <a:off x="3315413" y="3030214"/>
            <a:ext cx="52650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smtClean="0"/>
              <a:t>「</a:t>
            </a:r>
            <a:r>
              <a:rPr lang="ja-JP" altLang="en-US" sz="1400" b="1" dirty="0" smtClean="0"/>
              <a:t>当選（未確定）</a:t>
            </a:r>
            <a:r>
              <a:rPr lang="ja-JP" altLang="en-US" sz="1400" dirty="0" smtClean="0"/>
              <a:t>」と</a:t>
            </a:r>
            <a:r>
              <a:rPr lang="ja-JP" altLang="en-US" sz="1400" dirty="0"/>
              <a:t>なって</a:t>
            </a:r>
            <a:r>
              <a:rPr lang="ja-JP" altLang="en-US" sz="1400" dirty="0" smtClean="0"/>
              <a:t>いる予約</a:t>
            </a:r>
            <a:r>
              <a:rPr lang="ja-JP" altLang="en-US" sz="1400" dirty="0"/>
              <a:t>の「</a:t>
            </a:r>
            <a:r>
              <a:rPr lang="ja-JP" altLang="en-US" sz="1400" b="1" dirty="0"/>
              <a:t>表示</a:t>
            </a:r>
            <a:r>
              <a:rPr lang="ja-JP" altLang="en-US" sz="1400" dirty="0"/>
              <a:t>」をクリックする。</a:t>
            </a:r>
          </a:p>
        </p:txBody>
      </p:sp>
      <p:sp>
        <p:nvSpPr>
          <p:cNvPr id="38" name="Oval 50">
            <a:extLst>
              <a:ext uri="{FF2B5EF4-FFF2-40B4-BE49-F238E27FC236}">
                <a16:creationId xmlns:a16="http://schemas.microsoft.com/office/drawing/2014/main" id="{E9D18E5F-4DB8-489E-ABD8-55D482302006}"/>
              </a:ext>
            </a:extLst>
          </p:cNvPr>
          <p:cNvSpPr>
            <a:spLocks noChangeArrowheads="1"/>
          </p:cNvSpPr>
          <p:nvPr/>
        </p:nvSpPr>
        <p:spPr bwMode="auto">
          <a:xfrm>
            <a:off x="976522" y="5326046"/>
            <a:ext cx="1584000" cy="360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7" name="Oval 50">
            <a:extLst>
              <a:ext uri="{FF2B5EF4-FFF2-40B4-BE49-F238E27FC236}">
                <a16:creationId xmlns:a16="http://schemas.microsoft.com/office/drawing/2014/main" id="{34EE98C9-3284-4673-966D-2A92AB42618D}"/>
              </a:ext>
            </a:extLst>
          </p:cNvPr>
          <p:cNvSpPr>
            <a:spLocks noChangeArrowheads="1"/>
          </p:cNvSpPr>
          <p:nvPr/>
        </p:nvSpPr>
        <p:spPr bwMode="auto">
          <a:xfrm>
            <a:off x="7982753" y="1593734"/>
            <a:ext cx="468000" cy="3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12" name="コンテンツ プレースホルダー 11">
            <a:extLst>
              <a:ext uri="{FF2B5EF4-FFF2-40B4-BE49-F238E27FC236}">
                <a16:creationId xmlns:a16="http://schemas.microsoft.com/office/drawing/2014/main" id="{4221876B-58D1-489D-8E3F-6F4D288FA80B}"/>
              </a:ext>
            </a:extLst>
          </p:cNvPr>
          <p:cNvPicPr>
            <a:picLocks noGrp="1" noChangeAspect="1"/>
          </p:cNvPicPr>
          <p:nvPr>
            <p:ph idx="1"/>
          </p:nvPr>
        </p:nvPicPr>
        <p:blipFill rotWithShape="1">
          <a:blip r:embed="rId5"/>
          <a:srcRect l="44409" r="19530"/>
          <a:stretch/>
        </p:blipFill>
        <p:spPr>
          <a:xfrm>
            <a:off x="5880054" y="3911039"/>
            <a:ext cx="2700360" cy="1800000"/>
          </a:xfrm>
          <a:ln>
            <a:solidFill>
              <a:schemeClr val="tx1"/>
            </a:solidFill>
          </a:ln>
        </p:spPr>
      </p:pic>
      <p:sp>
        <p:nvSpPr>
          <p:cNvPr id="40" name="Oval 50">
            <a:extLst>
              <a:ext uri="{FF2B5EF4-FFF2-40B4-BE49-F238E27FC236}">
                <a16:creationId xmlns:a16="http://schemas.microsoft.com/office/drawing/2014/main" id="{EAA54F9F-26E8-4BD5-B0CB-9B855ABB3086}"/>
              </a:ext>
            </a:extLst>
          </p:cNvPr>
          <p:cNvSpPr>
            <a:spLocks noChangeArrowheads="1"/>
          </p:cNvSpPr>
          <p:nvPr/>
        </p:nvSpPr>
        <p:spPr bwMode="auto">
          <a:xfrm>
            <a:off x="6621212" y="4853355"/>
            <a:ext cx="1224000" cy="397327"/>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7" name="Text Box 55">
            <a:extLst>
              <a:ext uri="{FF2B5EF4-FFF2-40B4-BE49-F238E27FC236}">
                <a16:creationId xmlns:a16="http://schemas.microsoft.com/office/drawing/2014/main" id="{EF6AEAE1-E92C-4B69-82D5-A644C19A1516}"/>
              </a:ext>
            </a:extLst>
          </p:cNvPr>
          <p:cNvSpPr txBox="1">
            <a:spLocks noChangeArrowheads="1"/>
          </p:cNvSpPr>
          <p:nvPr/>
        </p:nvSpPr>
        <p:spPr bwMode="auto">
          <a:xfrm>
            <a:off x="302531" y="5711039"/>
            <a:ext cx="45840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a:t>
            </a:r>
            <a:r>
              <a:rPr lang="ja-JP" altLang="en-US" sz="1400" b="1" dirty="0"/>
              <a:t>当選確定</a:t>
            </a:r>
            <a:r>
              <a:rPr lang="ja-JP" altLang="en-US" sz="1400" dirty="0"/>
              <a:t>」をクリックする</a:t>
            </a:r>
            <a:r>
              <a:rPr lang="ja-JP" altLang="en-US" sz="1400" dirty="0" smtClean="0"/>
              <a:t>。</a:t>
            </a:r>
            <a:endParaRPr lang="ja-JP" altLang="en-US" sz="1400" dirty="0"/>
          </a:p>
        </p:txBody>
      </p:sp>
      <p:sp>
        <p:nvSpPr>
          <p:cNvPr id="77" name="テキスト ボックス 76">
            <a:extLst>
              <a:ext uri="{FF2B5EF4-FFF2-40B4-BE49-F238E27FC236}">
                <a16:creationId xmlns:a16="http://schemas.microsoft.com/office/drawing/2014/main" id="{2B89152F-D6C5-4CEB-9F87-B6F80104B53B}"/>
              </a:ext>
            </a:extLst>
          </p:cNvPr>
          <p:cNvSpPr txBox="1"/>
          <p:nvPr/>
        </p:nvSpPr>
        <p:spPr>
          <a:xfrm>
            <a:off x="300414" y="681854"/>
            <a:ext cx="8772186" cy="584775"/>
          </a:xfrm>
          <a:prstGeom prst="rect">
            <a:avLst/>
          </a:prstGeom>
          <a:noFill/>
        </p:spPr>
        <p:txBody>
          <a:bodyPr wrap="square" rtlCol="0">
            <a:spAutoFit/>
          </a:bodyPr>
          <a:lstStyle/>
          <a:p>
            <a:r>
              <a:rPr lang="ja-JP" altLang="en-US" sz="1600" dirty="0" smtClean="0"/>
              <a:t>当選</a:t>
            </a:r>
            <a:r>
              <a:rPr lang="ja-JP" altLang="en-US" sz="1600" dirty="0"/>
              <a:t>した予約を実際に利用するには、当選</a:t>
            </a:r>
            <a:r>
              <a:rPr lang="ja-JP" altLang="en-US" sz="1600" dirty="0" smtClean="0"/>
              <a:t>確定（振替申請）の</a:t>
            </a:r>
            <a:r>
              <a:rPr lang="ja-JP" altLang="en-US" sz="1600" dirty="0"/>
              <a:t>処理</a:t>
            </a:r>
            <a:r>
              <a:rPr lang="ja-JP" altLang="en-US" sz="1600" dirty="0" smtClean="0"/>
              <a:t>が必要です。</a:t>
            </a:r>
            <a:r>
              <a:rPr lang="en-US" altLang="ja-JP" sz="1600" dirty="0" smtClean="0"/>
              <a:t/>
            </a:r>
            <a:br>
              <a:rPr lang="en-US" altLang="ja-JP" sz="1600" dirty="0" smtClean="0"/>
            </a:br>
            <a:r>
              <a:rPr lang="ja-JP" altLang="en-US" sz="1600" b="1" dirty="0" smtClean="0">
                <a:solidFill>
                  <a:srgbClr val="FF0000"/>
                </a:solidFill>
              </a:rPr>
              <a:t>１７日～２３日までの間に当選確定の処理をしないと当選が無効となってしまうのでご注意ください。</a:t>
            </a:r>
            <a:endParaRPr kumimoji="1" lang="en-US" altLang="ja-JP" sz="1600" b="1" dirty="0">
              <a:solidFill>
                <a:srgbClr val="FF0000"/>
              </a:solidFill>
            </a:endParaRPr>
          </a:p>
        </p:txBody>
      </p:sp>
      <p:sp>
        <p:nvSpPr>
          <p:cNvPr id="8" name="楕円 7"/>
          <p:cNvSpPr/>
          <p:nvPr/>
        </p:nvSpPr>
        <p:spPr bwMode="auto">
          <a:xfrm>
            <a:off x="3315413" y="1587467"/>
            <a:ext cx="504000" cy="330267"/>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14" name="直線矢印コネクタ 13"/>
          <p:cNvCxnSpPr/>
          <p:nvPr/>
        </p:nvCxnSpPr>
        <p:spPr bwMode="auto">
          <a:xfrm>
            <a:off x="3819413" y="1755734"/>
            <a:ext cx="4163340" cy="0"/>
          </a:xfrm>
          <a:prstGeom prst="straightConnector1">
            <a:avLst/>
          </a:prstGeom>
          <a:noFill/>
          <a:ln w="5715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 name="下矢印 1">
            <a:extLst>
              <a:ext uri="{FF2B5EF4-FFF2-40B4-BE49-F238E27FC236}">
                <a16:creationId xmlns:a16="http://schemas.microsoft.com/office/drawing/2014/main" id="{DE902D01-AFC5-42BD-99AF-8B2E004F3769}"/>
              </a:ext>
            </a:extLst>
          </p:cNvPr>
          <p:cNvSpPr/>
          <p:nvPr/>
        </p:nvSpPr>
        <p:spPr bwMode="auto">
          <a:xfrm rot="16200000">
            <a:off x="3041771" y="1980516"/>
            <a:ext cx="360000" cy="720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1" name="Text Box 55">
            <a:extLst>
              <a:ext uri="{FF2B5EF4-FFF2-40B4-BE49-F238E27FC236}">
                <a16:creationId xmlns:a16="http://schemas.microsoft.com/office/drawing/2014/main" id="{EF6AEAE1-E92C-4B69-82D5-A644C19A1516}"/>
              </a:ext>
            </a:extLst>
          </p:cNvPr>
          <p:cNvSpPr txBox="1">
            <a:spLocks noChangeArrowheads="1"/>
          </p:cNvSpPr>
          <p:nvPr/>
        </p:nvSpPr>
        <p:spPr bwMode="auto">
          <a:xfrm>
            <a:off x="5880054" y="5711039"/>
            <a:ext cx="2700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solidFill>
                  <a:srgbClr val="FF0000"/>
                </a:solidFill>
              </a:rPr>
              <a:t>もう一度「</a:t>
            </a:r>
            <a:r>
              <a:rPr lang="ja-JP" altLang="en-US" sz="1400" b="1" dirty="0">
                <a:solidFill>
                  <a:srgbClr val="FF0000"/>
                </a:solidFill>
              </a:rPr>
              <a:t>当選確定</a:t>
            </a:r>
            <a:r>
              <a:rPr lang="ja-JP" altLang="en-US" sz="1400" dirty="0">
                <a:solidFill>
                  <a:srgbClr val="FF0000"/>
                </a:solidFill>
              </a:rPr>
              <a:t>」をクリック</a:t>
            </a:r>
            <a:r>
              <a:rPr lang="ja-JP" altLang="en-US" sz="1400" dirty="0" smtClean="0">
                <a:solidFill>
                  <a:srgbClr val="FF0000"/>
                </a:solidFill>
              </a:rPr>
              <a:t>することで処理が完了します。</a:t>
            </a:r>
            <a:endParaRPr lang="ja-JP" altLang="en-US" sz="1400" dirty="0">
              <a:solidFill>
                <a:srgbClr val="FF0000"/>
              </a:solidFill>
            </a:endParaRPr>
          </a:p>
        </p:txBody>
      </p:sp>
      <p:sp>
        <p:nvSpPr>
          <p:cNvPr id="52" name="下矢印 1">
            <a:extLst>
              <a:ext uri="{FF2B5EF4-FFF2-40B4-BE49-F238E27FC236}">
                <a16:creationId xmlns:a16="http://schemas.microsoft.com/office/drawing/2014/main" id="{DE902D01-AFC5-42BD-99AF-8B2E004F3769}"/>
              </a:ext>
            </a:extLst>
          </p:cNvPr>
          <p:cNvSpPr/>
          <p:nvPr/>
        </p:nvSpPr>
        <p:spPr bwMode="auto">
          <a:xfrm rot="2700000">
            <a:off x="3126018" y="2777442"/>
            <a:ext cx="360000" cy="1438586"/>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3" name="下矢印 1">
            <a:extLst>
              <a:ext uri="{FF2B5EF4-FFF2-40B4-BE49-F238E27FC236}">
                <a16:creationId xmlns:a16="http://schemas.microsoft.com/office/drawing/2014/main" id="{DE902D01-AFC5-42BD-99AF-8B2E004F3769}"/>
              </a:ext>
            </a:extLst>
          </p:cNvPr>
          <p:cNvSpPr/>
          <p:nvPr/>
        </p:nvSpPr>
        <p:spPr bwMode="auto">
          <a:xfrm rot="16200000">
            <a:off x="5301794" y="4079671"/>
            <a:ext cx="360000" cy="1420847"/>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2" name="Text Box 55">
            <a:extLst>
              <a:ext uri="{FF2B5EF4-FFF2-40B4-BE49-F238E27FC236}">
                <a16:creationId xmlns:a16="http://schemas.microsoft.com/office/drawing/2014/main" id="{EF6AEAE1-E92C-4B69-82D5-A644C19A1516}"/>
              </a:ext>
            </a:extLst>
          </p:cNvPr>
          <p:cNvSpPr txBox="1">
            <a:spLocks noChangeArrowheads="1"/>
          </p:cNvSpPr>
          <p:nvPr/>
        </p:nvSpPr>
        <p:spPr bwMode="auto">
          <a:xfrm>
            <a:off x="4662011" y="6271738"/>
            <a:ext cx="39184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smtClean="0">
                <a:latin typeface="+mn-ea"/>
                <a:ea typeface="+mn-ea"/>
              </a:rPr>
              <a:t>※</a:t>
            </a:r>
            <a:r>
              <a:rPr lang="ja-JP" altLang="en-US" sz="1400" dirty="0" smtClean="0">
                <a:latin typeface="+mn-ea"/>
                <a:ea typeface="+mn-ea"/>
              </a:rPr>
              <a:t>当選の取消処理をする（当選したが利用しない）場合は、「当選取消」を</a:t>
            </a:r>
            <a:r>
              <a:rPr lang="en-US" altLang="ja-JP" sz="1400" dirty="0" smtClean="0">
                <a:latin typeface="+mn-ea"/>
                <a:ea typeface="+mn-ea"/>
              </a:rPr>
              <a:t>2</a:t>
            </a:r>
            <a:r>
              <a:rPr lang="ja-JP" altLang="en-US" sz="1400" dirty="0" smtClean="0">
                <a:latin typeface="+mn-ea"/>
                <a:ea typeface="+mn-ea"/>
              </a:rPr>
              <a:t>回クリックしてください。</a:t>
            </a:r>
            <a:endParaRPr lang="ja-JP" altLang="en-US" sz="1400" dirty="0">
              <a:latin typeface="+mn-ea"/>
              <a:ea typeface="+mn-ea"/>
            </a:endParaRPr>
          </a:p>
        </p:txBody>
      </p:sp>
    </p:spTree>
    <p:extLst>
      <p:ext uri="{BB962C8B-B14F-4D97-AF65-F5344CB8AC3E}">
        <p14:creationId xmlns:p14="http://schemas.microsoft.com/office/powerpoint/2010/main" val="3962443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1436" y="638628"/>
            <a:ext cx="8461127" cy="5761536"/>
          </a:xfrm>
        </p:spPr>
        <p:txBody>
          <a:bodyPr/>
          <a:lstStyle/>
          <a:p>
            <a:pPr marL="0" indent="0">
              <a:buNone/>
            </a:pPr>
            <a:r>
              <a:rPr lang="en-US" altLang="ja-JP" sz="2000" dirty="0" smtClean="0">
                <a:effectLst>
                  <a:outerShdw blurRad="38100" dist="38100" dir="2700000" algn="tl">
                    <a:srgbClr val="000000">
                      <a:alpha val="43137"/>
                    </a:srgbClr>
                  </a:outerShdw>
                </a:effectLst>
                <a:latin typeface="+mn-ea"/>
              </a:rPr>
              <a:t>【</a:t>
            </a:r>
            <a:r>
              <a:rPr lang="ja-JP" altLang="en-US" sz="2000" dirty="0" smtClean="0">
                <a:effectLst>
                  <a:outerShdw blurRad="38100" dist="38100" dir="2700000" algn="tl">
                    <a:srgbClr val="000000">
                      <a:alpha val="43137"/>
                    </a:srgbClr>
                  </a:outerShdw>
                </a:effectLst>
                <a:latin typeface="+mn-ea"/>
              </a:rPr>
              <a:t>一般予約申込みが可能な団体</a:t>
            </a:r>
            <a:r>
              <a:rPr lang="en-US" altLang="ja-JP" sz="2000" dirty="0" smtClean="0">
                <a:effectLst>
                  <a:outerShdw blurRad="38100" dist="38100" dir="2700000" algn="tl">
                    <a:srgbClr val="000000">
                      <a:alpha val="43137"/>
                    </a:srgbClr>
                  </a:outerShdw>
                </a:effectLst>
                <a:latin typeface="+mn-ea"/>
              </a:rPr>
              <a:t>】</a:t>
            </a:r>
            <a:endParaRPr lang="en-US" altLang="ja-JP" sz="2000" b="1" dirty="0">
              <a:effectLst>
                <a:outerShdw blurRad="38100" dist="38100" dir="2700000" algn="tl">
                  <a:srgbClr val="000000">
                    <a:alpha val="43137"/>
                  </a:srgbClr>
                </a:outerShdw>
              </a:effectLst>
              <a:latin typeface="+mn-ea"/>
            </a:endParaRPr>
          </a:p>
          <a:p>
            <a:pPr marL="0" indent="0">
              <a:buNone/>
            </a:pPr>
            <a:r>
              <a:rPr lang="ja-JP" altLang="en-US" sz="1800" b="1" dirty="0" smtClean="0">
                <a:latin typeface="+mn-ea"/>
              </a:rPr>
              <a:t>「</a:t>
            </a:r>
            <a:r>
              <a:rPr lang="ja-JP" altLang="en-US" sz="1800" b="1" dirty="0">
                <a:latin typeface="+mn-ea"/>
              </a:rPr>
              <a:t>登録団体」</a:t>
            </a:r>
            <a:r>
              <a:rPr lang="ja-JP" altLang="en-US" sz="1800" dirty="0">
                <a:latin typeface="+mn-ea"/>
              </a:rPr>
              <a:t>、</a:t>
            </a:r>
            <a:r>
              <a:rPr lang="ja-JP" altLang="en-US" sz="1800" b="1" dirty="0">
                <a:latin typeface="+mn-ea"/>
              </a:rPr>
              <a:t>「一般団体」</a:t>
            </a:r>
            <a:r>
              <a:rPr lang="ja-JP" altLang="en-US" sz="1800" dirty="0">
                <a:latin typeface="+mn-ea"/>
              </a:rPr>
              <a:t>、</a:t>
            </a:r>
            <a:r>
              <a:rPr lang="ja-JP" altLang="en-US" sz="1800" b="1" dirty="0">
                <a:latin typeface="+mn-ea"/>
              </a:rPr>
              <a:t>「営利団体」</a:t>
            </a:r>
            <a:r>
              <a:rPr lang="ja-JP" altLang="en-US" sz="1800" dirty="0">
                <a:latin typeface="+mn-ea"/>
              </a:rPr>
              <a:t>は</a:t>
            </a:r>
            <a:r>
              <a:rPr lang="ja-JP" altLang="en-US" sz="1800" dirty="0" smtClean="0">
                <a:latin typeface="+mn-ea"/>
              </a:rPr>
              <a:t>、予約システムから</a:t>
            </a:r>
            <a:r>
              <a:rPr lang="ja-JP" altLang="en-US" sz="1800" b="1" dirty="0" smtClean="0">
                <a:latin typeface="+mn-ea"/>
              </a:rPr>
              <a:t>一般予約</a:t>
            </a:r>
            <a:r>
              <a:rPr lang="ja-JP" altLang="en-US" sz="1800" dirty="0">
                <a:latin typeface="+mn-ea"/>
              </a:rPr>
              <a:t>の申込みができます</a:t>
            </a:r>
            <a:r>
              <a:rPr lang="ja-JP" altLang="en-US" sz="1800" dirty="0" smtClean="0">
                <a:latin typeface="+mn-ea"/>
              </a:rPr>
              <a:t>。</a:t>
            </a:r>
            <a:endParaRPr lang="en-US" altLang="ja-JP" sz="1800" dirty="0" smtClean="0">
              <a:latin typeface="+mn-ea"/>
            </a:endParaRPr>
          </a:p>
          <a:p>
            <a:pPr marL="0" indent="0">
              <a:buNone/>
            </a:pPr>
            <a:endParaRPr lang="en-US" altLang="ja-JP" sz="1800" dirty="0" smtClean="0">
              <a:latin typeface="+mn-ea"/>
            </a:endParaRPr>
          </a:p>
          <a:p>
            <a:pPr marL="0" indent="0">
              <a:buNone/>
            </a:pPr>
            <a:r>
              <a:rPr lang="en-US" altLang="ja-JP" sz="2000" dirty="0" smtClean="0">
                <a:effectLst>
                  <a:outerShdw blurRad="38100" dist="38100" dir="2700000" algn="tl">
                    <a:srgbClr val="000000">
                      <a:alpha val="43137"/>
                    </a:srgbClr>
                  </a:outerShdw>
                </a:effectLst>
                <a:latin typeface="+mn-ea"/>
              </a:rPr>
              <a:t>【</a:t>
            </a:r>
            <a:r>
              <a:rPr lang="ja-JP" altLang="en-US" sz="2000" dirty="0" smtClean="0">
                <a:effectLst>
                  <a:outerShdw blurRad="38100" dist="38100" dir="2700000" algn="tl">
                    <a:srgbClr val="000000">
                      <a:alpha val="43137"/>
                    </a:srgbClr>
                  </a:outerShdw>
                </a:effectLst>
                <a:latin typeface="+mn-ea"/>
              </a:rPr>
              <a:t>一般予約申込みの期間</a:t>
            </a:r>
            <a:r>
              <a:rPr lang="en-US" altLang="ja-JP" sz="2000" dirty="0" smtClean="0">
                <a:effectLst>
                  <a:outerShdw blurRad="38100" dist="38100" dir="2700000" algn="tl">
                    <a:srgbClr val="000000">
                      <a:alpha val="43137"/>
                    </a:srgbClr>
                  </a:outerShdw>
                </a:effectLst>
                <a:latin typeface="+mn-ea"/>
              </a:rPr>
              <a:t>】</a:t>
            </a:r>
            <a:endParaRPr lang="en-US" altLang="ja-JP" sz="2000" b="1" dirty="0">
              <a:effectLst>
                <a:outerShdw blurRad="38100" dist="38100" dir="2700000" algn="tl">
                  <a:srgbClr val="000000">
                    <a:alpha val="43137"/>
                  </a:srgbClr>
                </a:outerShdw>
              </a:effectLst>
              <a:latin typeface="+mn-ea"/>
            </a:endParaRPr>
          </a:p>
          <a:p>
            <a:pPr marL="0" indent="0">
              <a:buNone/>
            </a:pPr>
            <a:r>
              <a:rPr lang="ja-JP" altLang="en-US" sz="1800" dirty="0" smtClean="0">
                <a:latin typeface="+mn-ea"/>
              </a:rPr>
              <a:t>利用希望日の</a:t>
            </a:r>
            <a:r>
              <a:rPr lang="en-US" altLang="ja-JP" sz="1800" b="1" dirty="0" smtClean="0">
                <a:latin typeface="+mn-ea"/>
              </a:rPr>
              <a:t>1</a:t>
            </a:r>
            <a:r>
              <a:rPr lang="ja-JP" altLang="en-US" sz="1800" b="1" dirty="0" smtClean="0">
                <a:latin typeface="+mn-ea"/>
              </a:rPr>
              <a:t>ヶ月前の</a:t>
            </a:r>
            <a:r>
              <a:rPr lang="ja-JP" altLang="en-US" sz="1800" b="1" dirty="0">
                <a:latin typeface="+mn-ea"/>
              </a:rPr>
              <a:t>月の、</a:t>
            </a:r>
            <a:r>
              <a:rPr lang="en-US" altLang="ja-JP" sz="1800" b="1" dirty="0">
                <a:latin typeface="+mn-ea"/>
              </a:rPr>
              <a:t>1</a:t>
            </a:r>
            <a:r>
              <a:rPr lang="ja-JP" altLang="en-US" sz="1800" b="1" dirty="0">
                <a:latin typeface="+mn-ea"/>
              </a:rPr>
              <a:t>日（</a:t>
            </a:r>
            <a:r>
              <a:rPr lang="en-US" altLang="ja-JP" sz="1800" b="1" dirty="0">
                <a:latin typeface="+mn-ea"/>
              </a:rPr>
              <a:t>1</a:t>
            </a:r>
            <a:r>
              <a:rPr lang="ja-JP" altLang="en-US" sz="1800" b="1" dirty="0">
                <a:latin typeface="+mn-ea"/>
              </a:rPr>
              <a:t>月のみ</a:t>
            </a:r>
            <a:r>
              <a:rPr lang="en-US" altLang="ja-JP" sz="1800" b="1" dirty="0">
                <a:latin typeface="+mn-ea"/>
              </a:rPr>
              <a:t>4</a:t>
            </a:r>
            <a:r>
              <a:rPr lang="ja-JP" altLang="en-US" sz="1800" b="1" dirty="0">
                <a:latin typeface="+mn-ea"/>
              </a:rPr>
              <a:t>日）</a:t>
            </a:r>
            <a:r>
              <a:rPr lang="ja-JP" altLang="en-US" sz="1800" b="1" dirty="0" smtClean="0">
                <a:latin typeface="+mn-ea"/>
              </a:rPr>
              <a:t>から</a:t>
            </a:r>
            <a:r>
              <a:rPr lang="ja-JP" altLang="en-US" sz="1800" b="1" dirty="0">
                <a:latin typeface="+mn-ea"/>
              </a:rPr>
              <a:t>利用</a:t>
            </a:r>
            <a:r>
              <a:rPr lang="ja-JP" altLang="en-US" sz="1800" b="1" dirty="0" smtClean="0">
                <a:latin typeface="+mn-ea"/>
              </a:rPr>
              <a:t>希望</a:t>
            </a:r>
            <a:r>
              <a:rPr lang="ja-JP" altLang="en-US" sz="1800" b="1" dirty="0">
                <a:latin typeface="+mn-ea"/>
              </a:rPr>
              <a:t>日までの</a:t>
            </a:r>
            <a:r>
              <a:rPr lang="ja-JP" altLang="en-US" sz="1800" b="1" dirty="0" smtClean="0">
                <a:latin typeface="+mn-ea"/>
              </a:rPr>
              <a:t>間</a:t>
            </a:r>
            <a:r>
              <a:rPr lang="ja-JP" altLang="en-US" sz="1800" dirty="0" smtClean="0">
                <a:latin typeface="+mn-ea"/>
              </a:rPr>
              <a:t>です。</a:t>
            </a:r>
            <a:endParaRPr lang="en-US" altLang="ja-JP" sz="1800" dirty="0" smtClean="0">
              <a:latin typeface="+mn-ea"/>
            </a:endParaRPr>
          </a:p>
          <a:p>
            <a:pPr marL="0" indent="0">
              <a:buNone/>
            </a:pPr>
            <a:endParaRPr lang="en-US" altLang="ja-JP" sz="1800" dirty="0" smtClean="0">
              <a:solidFill>
                <a:srgbClr val="000000"/>
              </a:solidFill>
              <a:effectLst>
                <a:outerShdw blurRad="38100" dist="38100" dir="2700000" algn="tl">
                  <a:srgbClr val="000000">
                    <a:alpha val="43137"/>
                  </a:srgbClr>
                </a:outerShdw>
              </a:effectLst>
              <a:latin typeface="+mn-ea"/>
            </a:endParaRPr>
          </a:p>
          <a:p>
            <a:pPr marL="0" lvl="0" indent="0">
              <a:buNone/>
            </a:pPr>
            <a:r>
              <a:rPr lang="en-US" altLang="ja-JP" sz="2000" dirty="0" smtClean="0">
                <a:solidFill>
                  <a:srgbClr val="000000"/>
                </a:solidFill>
                <a:effectLst>
                  <a:outerShdw blurRad="38100" dist="38100" dir="2700000" algn="tl">
                    <a:srgbClr val="000000">
                      <a:alpha val="43137"/>
                    </a:srgbClr>
                  </a:outerShdw>
                </a:effectLst>
                <a:latin typeface="+mn-ea"/>
              </a:rPr>
              <a:t>【</a:t>
            </a:r>
            <a:r>
              <a:rPr lang="ja-JP" altLang="en-US" sz="2000" dirty="0" smtClean="0">
                <a:solidFill>
                  <a:srgbClr val="000000"/>
                </a:solidFill>
                <a:effectLst>
                  <a:outerShdw blurRad="38100" dist="38100" dir="2700000" algn="tl">
                    <a:srgbClr val="000000">
                      <a:alpha val="43137"/>
                    </a:srgbClr>
                  </a:outerShdw>
                </a:effectLst>
                <a:latin typeface="+mn-ea"/>
              </a:rPr>
              <a:t>一般予約申込み可能</a:t>
            </a:r>
            <a:r>
              <a:rPr lang="ja-JP" altLang="en-US" sz="2000" dirty="0">
                <a:solidFill>
                  <a:srgbClr val="000000"/>
                </a:solidFill>
                <a:effectLst>
                  <a:outerShdw blurRad="38100" dist="38100" dir="2700000" algn="tl">
                    <a:srgbClr val="000000">
                      <a:alpha val="43137"/>
                    </a:srgbClr>
                  </a:outerShdw>
                </a:effectLst>
                <a:latin typeface="+mn-ea"/>
              </a:rPr>
              <a:t>単位</a:t>
            </a:r>
            <a:r>
              <a:rPr lang="ja-JP" altLang="en-US" sz="2000" dirty="0" smtClean="0">
                <a:solidFill>
                  <a:srgbClr val="000000"/>
                </a:solidFill>
                <a:effectLst>
                  <a:outerShdw blurRad="38100" dist="38100" dir="2700000" algn="tl">
                    <a:srgbClr val="000000">
                      <a:alpha val="43137"/>
                    </a:srgbClr>
                  </a:outerShdw>
                </a:effectLst>
                <a:latin typeface="+mn-ea"/>
              </a:rPr>
              <a:t>数</a:t>
            </a:r>
            <a:r>
              <a:rPr lang="en-US" altLang="ja-JP" sz="2000" dirty="0" smtClean="0">
                <a:solidFill>
                  <a:srgbClr val="000000"/>
                </a:solidFill>
                <a:effectLst>
                  <a:outerShdw blurRad="38100" dist="38100" dir="2700000" algn="tl">
                    <a:srgbClr val="000000">
                      <a:alpha val="43137"/>
                    </a:srgbClr>
                  </a:outerShdw>
                </a:effectLst>
                <a:latin typeface="+mn-ea"/>
              </a:rPr>
              <a:t>】</a:t>
            </a:r>
          </a:p>
          <a:p>
            <a:pPr marL="0" lvl="0" indent="0">
              <a:buNone/>
            </a:pPr>
            <a:r>
              <a:rPr lang="ja-JP" altLang="en-US" sz="1800" b="1" dirty="0" smtClean="0">
                <a:solidFill>
                  <a:srgbClr val="000000"/>
                </a:solidFill>
                <a:latin typeface="ＭＳ Ｐゴシック"/>
              </a:rPr>
              <a:t>１０単位まで</a:t>
            </a:r>
            <a:r>
              <a:rPr lang="en-US" altLang="ja-JP" sz="1800" dirty="0" smtClean="0">
                <a:solidFill>
                  <a:srgbClr val="000000"/>
                </a:solidFill>
                <a:latin typeface="ＭＳ Ｐゴシック"/>
              </a:rPr>
              <a:t/>
            </a:r>
            <a:br>
              <a:rPr lang="en-US" altLang="ja-JP" sz="1800" dirty="0" smtClean="0">
                <a:solidFill>
                  <a:srgbClr val="000000"/>
                </a:solidFill>
                <a:latin typeface="ＭＳ Ｐゴシック"/>
              </a:rPr>
            </a:br>
            <a:r>
              <a:rPr lang="ja-JP" altLang="en-US" sz="1800" dirty="0" smtClean="0">
                <a:solidFill>
                  <a:srgbClr val="000000"/>
                </a:solidFill>
                <a:latin typeface="ＭＳ Ｐゴシック"/>
              </a:rPr>
              <a:t>（</a:t>
            </a:r>
            <a:r>
              <a:rPr lang="en-US" altLang="ja-JP" sz="1800" dirty="0" smtClean="0">
                <a:solidFill>
                  <a:srgbClr val="000000"/>
                </a:solidFill>
                <a:latin typeface="ＭＳ Ｐゴシック"/>
              </a:rPr>
              <a:t>1</a:t>
            </a:r>
            <a:r>
              <a:rPr lang="ja-JP" altLang="en-US" sz="1800" dirty="0" smtClean="0">
                <a:solidFill>
                  <a:srgbClr val="000000"/>
                </a:solidFill>
                <a:latin typeface="ＭＳ Ｐゴシック"/>
              </a:rPr>
              <a:t>ヶ月前の月は</a:t>
            </a:r>
            <a:r>
              <a:rPr lang="ja-JP" altLang="en-US" sz="1800" b="1" dirty="0" smtClean="0">
                <a:solidFill>
                  <a:srgbClr val="000000"/>
                </a:solidFill>
                <a:latin typeface="ＭＳ Ｐゴシック"/>
              </a:rPr>
              <a:t>５単位</a:t>
            </a:r>
            <a:r>
              <a:rPr lang="ja-JP" altLang="en-US" sz="1800" dirty="0" smtClean="0">
                <a:solidFill>
                  <a:srgbClr val="000000"/>
                </a:solidFill>
                <a:latin typeface="ＭＳ Ｐゴシック"/>
              </a:rPr>
              <a:t>までです。当月に１０単位までの残り</a:t>
            </a:r>
            <a:r>
              <a:rPr lang="ja-JP" altLang="en-US" sz="1800" dirty="0">
                <a:solidFill>
                  <a:srgbClr val="000000"/>
                </a:solidFill>
                <a:latin typeface="ＭＳ Ｐゴシック"/>
              </a:rPr>
              <a:t>の単位数の</a:t>
            </a:r>
            <a:r>
              <a:rPr lang="ja-JP" altLang="en-US" sz="1800" dirty="0" smtClean="0">
                <a:solidFill>
                  <a:srgbClr val="000000"/>
                </a:solidFill>
                <a:latin typeface="ＭＳ Ｐゴシック"/>
              </a:rPr>
              <a:t>予約が</a:t>
            </a:r>
            <a:r>
              <a:rPr lang="ja-JP" altLang="en-US" sz="1800" dirty="0">
                <a:solidFill>
                  <a:srgbClr val="000000"/>
                </a:solidFill>
                <a:latin typeface="ＭＳ Ｐゴシック"/>
              </a:rPr>
              <a:t>可能</a:t>
            </a:r>
            <a:r>
              <a:rPr lang="ja-JP" altLang="en-US" sz="1800" dirty="0" smtClean="0">
                <a:solidFill>
                  <a:srgbClr val="000000"/>
                </a:solidFill>
                <a:latin typeface="ＭＳ Ｐゴシック"/>
              </a:rPr>
              <a:t>です）</a:t>
            </a:r>
            <a:r>
              <a:rPr lang="en-US" altLang="ja-JP" sz="1800" dirty="0" smtClean="0">
                <a:solidFill>
                  <a:srgbClr val="000000"/>
                </a:solidFill>
                <a:latin typeface="ＭＳ Ｐゴシック"/>
              </a:rPr>
              <a:t/>
            </a:r>
            <a:br>
              <a:rPr lang="en-US" altLang="ja-JP" sz="1800" dirty="0" smtClean="0">
                <a:solidFill>
                  <a:srgbClr val="000000"/>
                </a:solidFill>
                <a:latin typeface="ＭＳ Ｐゴシック"/>
              </a:rPr>
            </a:br>
            <a:r>
              <a:rPr lang="en-US" altLang="ja-JP" sz="1800" dirty="0" smtClean="0">
                <a:solidFill>
                  <a:srgbClr val="000000"/>
                </a:solidFill>
                <a:latin typeface="+mn-ea"/>
              </a:rPr>
              <a:t>※</a:t>
            </a:r>
            <a:r>
              <a:rPr lang="ja-JP" altLang="en-US" sz="1800" dirty="0">
                <a:solidFill>
                  <a:srgbClr val="000000"/>
                </a:solidFill>
                <a:latin typeface="+mn-ea"/>
              </a:rPr>
              <a:t>利用</a:t>
            </a:r>
            <a:r>
              <a:rPr lang="ja-JP" altLang="en-US" sz="1800" dirty="0" smtClean="0">
                <a:solidFill>
                  <a:srgbClr val="000000"/>
                </a:solidFill>
                <a:latin typeface="+mn-ea"/>
              </a:rPr>
              <a:t>希望日の</a:t>
            </a:r>
            <a:r>
              <a:rPr lang="en-US" altLang="ja-JP" sz="1800" dirty="0" smtClean="0">
                <a:solidFill>
                  <a:srgbClr val="000000"/>
                </a:solidFill>
                <a:latin typeface="+mn-ea"/>
              </a:rPr>
              <a:t>10</a:t>
            </a:r>
            <a:r>
              <a:rPr lang="ja-JP" altLang="en-US" sz="1800" dirty="0" smtClean="0">
                <a:solidFill>
                  <a:srgbClr val="000000"/>
                </a:solidFill>
                <a:latin typeface="+mn-ea"/>
              </a:rPr>
              <a:t>日前</a:t>
            </a:r>
            <a:r>
              <a:rPr lang="ja-JP" altLang="en-US" sz="1800" dirty="0">
                <a:solidFill>
                  <a:srgbClr val="000000"/>
                </a:solidFill>
                <a:latin typeface="+mn-ea"/>
              </a:rPr>
              <a:t>からは</a:t>
            </a:r>
            <a:r>
              <a:rPr lang="ja-JP" altLang="en-US" sz="1800" dirty="0" smtClean="0">
                <a:solidFill>
                  <a:srgbClr val="000000"/>
                </a:solidFill>
                <a:latin typeface="+mn-ea"/>
              </a:rPr>
              <a:t>，申込み可能単位数の制限なく予約が可能となります。</a:t>
            </a:r>
            <a:endParaRPr lang="en-US" altLang="ja-JP" sz="1800" dirty="0" smtClean="0">
              <a:solidFill>
                <a:srgbClr val="000000"/>
              </a:solidFill>
              <a:latin typeface="+mn-ea"/>
            </a:endParaRPr>
          </a:p>
          <a:p>
            <a:pPr marL="0" lvl="0" indent="0">
              <a:lnSpc>
                <a:spcPts val="2400"/>
              </a:lnSpc>
              <a:buNone/>
            </a:pPr>
            <a:r>
              <a:rPr lang="en-US" altLang="ja-JP" sz="1800" dirty="0" smtClean="0">
                <a:solidFill>
                  <a:srgbClr val="000000"/>
                </a:solidFill>
                <a:latin typeface="+mn-ea"/>
              </a:rPr>
              <a:t>※</a:t>
            </a:r>
            <a:r>
              <a:rPr lang="ja-JP" altLang="en-US" sz="1800" dirty="0" smtClean="0">
                <a:solidFill>
                  <a:srgbClr val="000000"/>
                </a:solidFill>
                <a:latin typeface="+mn-ea"/>
              </a:rPr>
              <a:t>団体登録をしていない</a:t>
            </a:r>
            <a:r>
              <a:rPr lang="ja-JP" altLang="en-US" sz="1800" b="1" dirty="0" smtClean="0">
                <a:solidFill>
                  <a:srgbClr val="000000"/>
                </a:solidFill>
                <a:latin typeface="+mn-ea"/>
              </a:rPr>
              <a:t>「非登録団体」</a:t>
            </a:r>
            <a:r>
              <a:rPr lang="ja-JP" altLang="en-US" sz="1800" dirty="0" smtClean="0">
                <a:solidFill>
                  <a:srgbClr val="000000"/>
                </a:solidFill>
                <a:latin typeface="+mn-ea"/>
              </a:rPr>
              <a:t>は</a:t>
            </a:r>
            <a:r>
              <a:rPr lang="ja-JP" altLang="en-US" sz="1800" dirty="0" smtClean="0">
                <a:latin typeface="+mn-ea"/>
              </a:rPr>
              <a:t>利用</a:t>
            </a:r>
            <a:r>
              <a:rPr lang="ja-JP" altLang="en-US" sz="1800" dirty="0">
                <a:latin typeface="+mn-ea"/>
              </a:rPr>
              <a:t>希望日の</a:t>
            </a:r>
            <a:r>
              <a:rPr lang="en-US" altLang="ja-JP" sz="1800" dirty="0">
                <a:latin typeface="+mn-ea"/>
              </a:rPr>
              <a:t>1</a:t>
            </a:r>
            <a:r>
              <a:rPr lang="ja-JP" altLang="en-US" sz="1800" dirty="0">
                <a:latin typeface="+mn-ea"/>
              </a:rPr>
              <a:t>ヶ月前の月</a:t>
            </a:r>
            <a:r>
              <a:rPr lang="ja-JP" altLang="en-US" sz="1800" dirty="0" smtClean="0">
                <a:latin typeface="+mn-ea"/>
              </a:rPr>
              <a:t>の</a:t>
            </a:r>
            <a:r>
              <a:rPr lang="en-US" altLang="ja-JP" sz="1800" dirty="0">
                <a:latin typeface="+mn-ea"/>
              </a:rPr>
              <a:t>1</a:t>
            </a:r>
            <a:r>
              <a:rPr lang="ja-JP" altLang="en-US" sz="1800" dirty="0" smtClean="0">
                <a:latin typeface="+mn-ea"/>
              </a:rPr>
              <a:t>日から</a:t>
            </a:r>
            <a:r>
              <a:rPr lang="ja-JP" altLang="en-US" sz="1800" dirty="0" smtClean="0">
                <a:solidFill>
                  <a:srgbClr val="000000"/>
                </a:solidFill>
                <a:latin typeface="+mn-ea"/>
              </a:rPr>
              <a:t>、</a:t>
            </a:r>
            <a:endParaRPr lang="en-US" altLang="ja-JP" sz="1800" dirty="0" smtClean="0">
              <a:solidFill>
                <a:srgbClr val="000000"/>
              </a:solidFill>
              <a:latin typeface="+mn-ea"/>
            </a:endParaRPr>
          </a:p>
          <a:p>
            <a:pPr marL="0" lvl="0" indent="0">
              <a:lnSpc>
                <a:spcPts val="2400"/>
              </a:lnSpc>
              <a:buNone/>
            </a:pPr>
            <a:r>
              <a:rPr lang="ja-JP" altLang="en-US" sz="1800" b="1" dirty="0" smtClean="0">
                <a:solidFill>
                  <a:srgbClr val="000000"/>
                </a:solidFill>
                <a:latin typeface="+mn-ea"/>
              </a:rPr>
              <a:t>「個人」</a:t>
            </a:r>
            <a:r>
              <a:rPr lang="ja-JP" altLang="en-US" sz="1800" dirty="0" smtClean="0">
                <a:solidFill>
                  <a:srgbClr val="000000"/>
                </a:solidFill>
                <a:latin typeface="+mn-ea"/>
              </a:rPr>
              <a:t>の方は，利用当月の１日から，予約申込みの期間中に利用したい</a:t>
            </a:r>
            <a:r>
              <a:rPr lang="ja-JP" altLang="en-US" sz="1800" b="1" dirty="0" smtClean="0">
                <a:solidFill>
                  <a:srgbClr val="000000"/>
                </a:solidFill>
                <a:latin typeface="+mn-ea"/>
              </a:rPr>
              <a:t>近隣センターの窓口に</a:t>
            </a:r>
            <a:r>
              <a:rPr lang="ja-JP" altLang="en-US" sz="1800" b="1" dirty="0">
                <a:solidFill>
                  <a:srgbClr val="000000"/>
                </a:solidFill>
                <a:latin typeface="+mn-ea"/>
              </a:rPr>
              <a:t>て</a:t>
            </a:r>
            <a:r>
              <a:rPr lang="ja-JP" altLang="en-US" sz="1800" dirty="0" smtClean="0">
                <a:solidFill>
                  <a:srgbClr val="000000"/>
                </a:solidFill>
                <a:latin typeface="+mn-ea"/>
              </a:rPr>
              <a:t>予約の申込みができます。</a:t>
            </a:r>
            <a:endParaRPr lang="en-US" altLang="ja-JP" sz="1800" dirty="0">
              <a:solidFill>
                <a:srgbClr val="000000"/>
              </a:solidFill>
              <a:latin typeface="+mn-ea"/>
            </a:endParaRPr>
          </a:p>
          <a:p>
            <a:pPr marL="0" lvl="0" indent="0">
              <a:buNone/>
            </a:pPr>
            <a:endParaRPr lang="en-US" altLang="ja-JP" sz="2000" dirty="0" smtClean="0">
              <a:solidFill>
                <a:srgbClr val="000000"/>
              </a:solidFill>
              <a:effectLst>
                <a:outerShdw blurRad="38100" dist="38100" dir="2700000" algn="tl">
                  <a:srgbClr val="000000">
                    <a:alpha val="43137"/>
                  </a:srgbClr>
                </a:outerShdw>
              </a:effectLst>
              <a:latin typeface="ＭＳ Ｐゴシック"/>
            </a:endParaRPr>
          </a:p>
          <a:p>
            <a:pPr marL="0" lvl="0" indent="0">
              <a:buNone/>
            </a:pPr>
            <a:r>
              <a:rPr lang="en-US" altLang="ja-JP" sz="2000" dirty="0" smtClean="0">
                <a:solidFill>
                  <a:srgbClr val="000000"/>
                </a:solidFill>
                <a:effectLst>
                  <a:outerShdw blurRad="38100" dist="38100" dir="2700000" algn="tl">
                    <a:srgbClr val="000000">
                      <a:alpha val="43137"/>
                    </a:srgbClr>
                  </a:outerShdw>
                </a:effectLst>
                <a:latin typeface="ＭＳ Ｐゴシック"/>
              </a:rPr>
              <a:t>【</a:t>
            </a:r>
            <a:r>
              <a:rPr lang="ja-JP" altLang="en-US" sz="2000" dirty="0" smtClean="0">
                <a:solidFill>
                  <a:srgbClr val="000000"/>
                </a:solidFill>
                <a:effectLst>
                  <a:outerShdw blurRad="38100" dist="38100" dir="2700000" algn="tl">
                    <a:srgbClr val="000000">
                      <a:alpha val="43137"/>
                    </a:srgbClr>
                  </a:outerShdw>
                </a:effectLst>
                <a:latin typeface="ＭＳ Ｐゴシック"/>
              </a:rPr>
              <a:t>一般予約申込みの受付方法</a:t>
            </a:r>
            <a:r>
              <a:rPr lang="en-US" altLang="ja-JP" sz="2000" dirty="0">
                <a:solidFill>
                  <a:srgbClr val="000000"/>
                </a:solidFill>
                <a:effectLst>
                  <a:outerShdw blurRad="38100" dist="38100" dir="2700000" algn="tl">
                    <a:srgbClr val="000000">
                      <a:alpha val="43137"/>
                    </a:srgbClr>
                  </a:outerShdw>
                </a:effectLst>
                <a:latin typeface="ＭＳ Ｐゴシック"/>
              </a:rPr>
              <a:t>】</a:t>
            </a:r>
          </a:p>
          <a:p>
            <a:pPr marL="0" lvl="0" indent="0">
              <a:buNone/>
            </a:pPr>
            <a:r>
              <a:rPr lang="ja-JP" altLang="en-US" sz="1800" dirty="0" smtClean="0">
                <a:solidFill>
                  <a:srgbClr val="000000"/>
                </a:solidFill>
                <a:latin typeface="ＭＳ Ｐゴシック"/>
              </a:rPr>
              <a:t>先着順の受付です。</a:t>
            </a:r>
            <a:endParaRPr lang="en-US" altLang="ja-JP" sz="1800" dirty="0">
              <a:solidFill>
                <a:srgbClr val="000000"/>
              </a:solidFill>
              <a:latin typeface="ＭＳ Ｐゴシック"/>
            </a:endParaRPr>
          </a:p>
          <a:p>
            <a:pPr marL="0" indent="0">
              <a:buNone/>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9B54331-5F34-4201-82D6-849E7E21E466}" type="slidenum">
              <a:rPr lang="en-US" altLang="ja-JP" smtClean="0"/>
              <a:pPr>
                <a:defRPr/>
              </a:pPr>
              <a:t>15</a:t>
            </a:fld>
            <a:endParaRPr lang="en-US" altLang="ja-JP" dirty="0"/>
          </a:p>
        </p:txBody>
      </p:sp>
      <p:sp>
        <p:nvSpPr>
          <p:cNvPr id="6" name="タイトル 1">
            <a:extLst>
              <a:ext uri="{FF2B5EF4-FFF2-40B4-BE49-F238E27FC236}">
                <a16:creationId xmlns:a16="http://schemas.microsoft.com/office/drawing/2014/main" id="{2A444B86-874C-48E3-8A80-EA1DB6DBCE6B}"/>
              </a:ext>
            </a:extLst>
          </p:cNvPr>
          <p:cNvSpPr>
            <a:spLocks noGrp="1"/>
          </p:cNvSpPr>
          <p:nvPr>
            <p:ph type="title"/>
          </p:nvPr>
        </p:nvSpPr>
        <p:spPr>
          <a:xfrm>
            <a:off x="1" y="1"/>
            <a:ext cx="8460000" cy="648000"/>
          </a:xfrm>
        </p:spPr>
        <p:txBody>
          <a:bodyPr/>
          <a:lstStyle/>
          <a:p>
            <a:r>
              <a:rPr kumimoji="1" lang="ja-JP" altLang="en-US" dirty="0" smtClean="0"/>
              <a:t>　</a:t>
            </a:r>
            <a:r>
              <a:rPr lang="ja-JP" altLang="en-US" sz="2800" dirty="0" smtClean="0"/>
              <a:t>４</a:t>
            </a:r>
            <a:r>
              <a:rPr lang="ja-JP" altLang="en-US" sz="2800" dirty="0"/>
              <a:t>　</a:t>
            </a:r>
            <a:r>
              <a:rPr kumimoji="1" lang="ja-JP" altLang="en-US" sz="2800" dirty="0" smtClean="0"/>
              <a:t>一般予約申込みに</a:t>
            </a:r>
            <a:r>
              <a:rPr kumimoji="1" lang="ja-JP" altLang="en-US" sz="2800" dirty="0"/>
              <a:t>ついて</a:t>
            </a:r>
          </a:p>
        </p:txBody>
      </p:sp>
    </p:spTree>
    <p:extLst>
      <p:ext uri="{BB962C8B-B14F-4D97-AF65-F5344CB8AC3E}">
        <p14:creationId xmlns:p14="http://schemas.microsoft.com/office/powerpoint/2010/main" val="2350972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201" y="3118023"/>
            <a:ext cx="3551927" cy="1764347"/>
          </a:xfrm>
          <a:prstGeom prst="rect">
            <a:avLst/>
          </a:prstGeom>
          <a:solidFill>
            <a:schemeClr val="bg1"/>
          </a:solidFill>
          <a:ln>
            <a:solidFill>
              <a:schemeClr val="tx1">
                <a:lumMod val="75000"/>
                <a:lumOff val="25000"/>
              </a:schemeClr>
            </a:solidFill>
          </a:ln>
        </p:spPr>
      </p:pic>
      <p:sp>
        <p:nvSpPr>
          <p:cNvPr id="2" name="タイトル 1"/>
          <p:cNvSpPr>
            <a:spLocks noGrp="1"/>
          </p:cNvSpPr>
          <p:nvPr>
            <p:ph type="title"/>
          </p:nvPr>
        </p:nvSpPr>
        <p:spPr>
          <a:xfrm>
            <a:off x="1" y="0"/>
            <a:ext cx="8712200" cy="619125"/>
          </a:xfrm>
        </p:spPr>
        <p:txBody>
          <a:bodyPr/>
          <a:lstStyle/>
          <a:p>
            <a:r>
              <a:rPr kumimoji="1" lang="ja-JP" altLang="en-US" dirty="0" smtClean="0"/>
              <a:t>　</a:t>
            </a:r>
            <a:r>
              <a:rPr kumimoji="1" lang="ja-JP" altLang="en-US" sz="2400" dirty="0" smtClean="0"/>
              <a:t>４－１　一般予約申込みの方法</a:t>
            </a:r>
            <a:endParaRPr kumimoji="1" lang="ja-JP" altLang="en-US" sz="2400" dirty="0"/>
          </a:p>
        </p:txBody>
      </p:sp>
      <p:sp>
        <p:nvSpPr>
          <p:cNvPr id="4" name="スライド番号プレースホルダー 3"/>
          <p:cNvSpPr>
            <a:spLocks noGrp="1"/>
          </p:cNvSpPr>
          <p:nvPr>
            <p:ph type="sldNum" sz="quarter" idx="10"/>
          </p:nvPr>
        </p:nvSpPr>
        <p:spPr/>
        <p:txBody>
          <a:bodyPr/>
          <a:lstStyle/>
          <a:p>
            <a:pPr>
              <a:defRPr/>
            </a:pPr>
            <a:fld id="{79B54331-5F34-4201-82D6-849E7E21E466}" type="slidenum">
              <a:rPr lang="en-US" altLang="ja-JP" smtClean="0"/>
              <a:pPr>
                <a:defRPr/>
              </a:pPr>
              <a:t>16</a:t>
            </a:fld>
            <a:endParaRPr lang="en-US" altLang="ja-JP" dirty="0"/>
          </a:p>
        </p:txBody>
      </p:sp>
      <p:pic>
        <p:nvPicPr>
          <p:cNvPr id="5" name="図 4"/>
          <p:cNvPicPr>
            <a:picLocks noChangeAspect="1"/>
          </p:cNvPicPr>
          <p:nvPr/>
        </p:nvPicPr>
        <p:blipFill rotWithShape="1">
          <a:blip r:embed="rId3"/>
          <a:srcRect l="14862" t="13787" r="10018" b="29668"/>
          <a:stretch/>
        </p:blipFill>
        <p:spPr>
          <a:xfrm>
            <a:off x="435904" y="818652"/>
            <a:ext cx="3950184" cy="1584000"/>
          </a:xfrm>
          <a:prstGeom prst="rect">
            <a:avLst/>
          </a:prstGeom>
          <a:ln>
            <a:solidFill>
              <a:schemeClr val="tx1"/>
            </a:solidFill>
          </a:ln>
        </p:spPr>
      </p:pic>
      <p:sp>
        <p:nvSpPr>
          <p:cNvPr id="6" name="Text Box 52"/>
          <p:cNvSpPr txBox="1">
            <a:spLocks noChangeArrowheads="1"/>
          </p:cNvSpPr>
          <p:nvPr/>
        </p:nvSpPr>
        <p:spPr bwMode="auto">
          <a:xfrm>
            <a:off x="1421579" y="2396973"/>
            <a:ext cx="49506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200" dirty="0" smtClean="0"/>
              <a:t>「</a:t>
            </a:r>
            <a:r>
              <a:rPr lang="ja-JP" altLang="en-US" sz="1200" b="1" dirty="0" smtClean="0"/>
              <a:t>マイページ</a:t>
            </a:r>
            <a:r>
              <a:rPr lang="ja-JP" altLang="en-US" sz="1200" dirty="0" smtClean="0"/>
              <a:t>」へログイン（</a:t>
            </a:r>
            <a:r>
              <a:rPr lang="en-US" altLang="ja-JP" sz="1200" dirty="0" smtClean="0"/>
              <a:t>P</a:t>
            </a:r>
            <a:r>
              <a:rPr lang="ja-JP" altLang="en-US" sz="1200" dirty="0" smtClean="0"/>
              <a:t>７をご参照ください）後、申込方法をクリック</a:t>
            </a:r>
            <a:r>
              <a:rPr lang="ja-JP" altLang="en-US" sz="1200" dirty="0"/>
              <a:t>する。</a:t>
            </a:r>
            <a:endParaRPr lang="en-US" altLang="ja-JP" sz="1200" dirty="0"/>
          </a:p>
        </p:txBody>
      </p:sp>
      <p:sp>
        <p:nvSpPr>
          <p:cNvPr id="8" name="Oval 25"/>
          <p:cNvSpPr>
            <a:spLocks noChangeArrowheads="1"/>
          </p:cNvSpPr>
          <p:nvPr/>
        </p:nvSpPr>
        <p:spPr bwMode="auto">
          <a:xfrm>
            <a:off x="1511592" y="1384061"/>
            <a:ext cx="756000" cy="756000"/>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0" name="Oval 49"/>
          <p:cNvSpPr>
            <a:spLocks noChangeArrowheads="1"/>
          </p:cNvSpPr>
          <p:nvPr/>
        </p:nvSpPr>
        <p:spPr bwMode="auto">
          <a:xfrm>
            <a:off x="1331954" y="3634619"/>
            <a:ext cx="843058" cy="874231"/>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1" name="Text Box 42"/>
          <p:cNvSpPr txBox="1">
            <a:spLocks noChangeArrowheads="1"/>
          </p:cNvSpPr>
          <p:nvPr/>
        </p:nvSpPr>
        <p:spPr bwMode="auto">
          <a:xfrm>
            <a:off x="5178155" y="4196346"/>
            <a:ext cx="3556855" cy="5232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a:t>
            </a:r>
            <a:r>
              <a:rPr lang="ja-JP" altLang="en-US" sz="1400" b="1" dirty="0" smtClean="0">
                <a:latin typeface="+mn-ea"/>
                <a:ea typeface="+mn-ea"/>
              </a:rPr>
              <a:t>施設で</a:t>
            </a:r>
            <a:r>
              <a:rPr lang="ja-JP" altLang="en-US" sz="1400" b="1" dirty="0">
                <a:latin typeface="+mn-ea"/>
                <a:ea typeface="+mn-ea"/>
              </a:rPr>
              <a:t>確認</a:t>
            </a:r>
            <a:r>
              <a:rPr lang="ja-JP" altLang="en-US" sz="1400" dirty="0" smtClean="0">
                <a:latin typeface="+mn-ea"/>
                <a:ea typeface="+mn-ea"/>
              </a:rPr>
              <a:t>」をクリックする。</a:t>
            </a:r>
            <a:endParaRPr lang="en-US" altLang="ja-JP" sz="1400" dirty="0" smtClean="0">
              <a:latin typeface="+mn-ea"/>
              <a:ea typeface="+mn-ea"/>
            </a:endParaRPr>
          </a:p>
          <a:p>
            <a:pPr eaLnBrk="1" hangingPunct="1">
              <a:spcBef>
                <a:spcPct val="0"/>
              </a:spcBef>
              <a:buFontTx/>
              <a:buNone/>
            </a:pPr>
            <a:r>
              <a:rPr lang="ja-JP" altLang="en-US" sz="1400" dirty="0">
                <a:latin typeface="+mn-ea"/>
                <a:ea typeface="+mn-ea"/>
              </a:rPr>
              <a:t>以降</a:t>
            </a:r>
            <a:r>
              <a:rPr lang="ja-JP" altLang="en-US" sz="1400" dirty="0" smtClean="0">
                <a:latin typeface="+mn-ea"/>
                <a:ea typeface="+mn-ea"/>
              </a:rPr>
              <a:t>の操作方法は</a:t>
            </a:r>
            <a:r>
              <a:rPr lang="en-US" altLang="ja-JP" sz="1400" dirty="0" smtClean="0">
                <a:latin typeface="+mn-ea"/>
                <a:ea typeface="+mn-ea"/>
              </a:rPr>
              <a:t>P8</a:t>
            </a:r>
            <a:r>
              <a:rPr lang="ja-JP" altLang="en-US" sz="1400" dirty="0" smtClean="0">
                <a:latin typeface="+mn-ea"/>
                <a:ea typeface="+mn-ea"/>
              </a:rPr>
              <a:t>～</a:t>
            </a:r>
            <a:r>
              <a:rPr lang="en-US" altLang="ja-JP" sz="1400" dirty="0">
                <a:latin typeface="+mn-ea"/>
                <a:ea typeface="+mn-ea"/>
              </a:rPr>
              <a:t>10</a:t>
            </a:r>
            <a:r>
              <a:rPr lang="ja-JP" altLang="en-US" sz="1400" dirty="0" smtClean="0">
                <a:latin typeface="+mn-ea"/>
                <a:ea typeface="+mn-ea"/>
              </a:rPr>
              <a:t>をご参照ください。</a:t>
            </a:r>
            <a:endParaRPr lang="ja-JP" altLang="en-US" sz="1400" dirty="0">
              <a:latin typeface="+mn-ea"/>
              <a:ea typeface="+mn-ea"/>
            </a:endParaRPr>
          </a:p>
        </p:txBody>
      </p:sp>
      <p:sp>
        <p:nvSpPr>
          <p:cNvPr id="12" name="下矢印 1">
            <a:extLst>
              <a:ext uri="{FF2B5EF4-FFF2-40B4-BE49-F238E27FC236}">
                <a16:creationId xmlns:a16="http://schemas.microsoft.com/office/drawing/2014/main" id="{DE902D01-AFC5-42BD-99AF-8B2E004F3769}"/>
              </a:ext>
            </a:extLst>
          </p:cNvPr>
          <p:cNvSpPr/>
          <p:nvPr/>
        </p:nvSpPr>
        <p:spPr bwMode="auto">
          <a:xfrm rot="16200000">
            <a:off x="3527228" y="324760"/>
            <a:ext cx="360000" cy="2879271"/>
          </a:xfrm>
          <a:prstGeom prst="downArrow">
            <a:avLst/>
          </a:prstGeom>
          <a:solidFill>
            <a:srgbClr val="0000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4" name="Text Box 52"/>
          <p:cNvSpPr txBox="1">
            <a:spLocks noChangeArrowheads="1"/>
          </p:cNvSpPr>
          <p:nvPr/>
        </p:nvSpPr>
        <p:spPr bwMode="auto">
          <a:xfrm>
            <a:off x="5146863" y="1500451"/>
            <a:ext cx="3565135" cy="52322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a:t>
            </a:r>
            <a:r>
              <a:rPr lang="ja-JP" altLang="en-US" sz="1400" b="1" dirty="0" smtClean="0">
                <a:latin typeface="+mn-ea"/>
                <a:ea typeface="+mn-ea"/>
              </a:rPr>
              <a:t>よく使う施設</a:t>
            </a:r>
            <a:r>
              <a:rPr lang="ja-JP" altLang="en-US" sz="1400" dirty="0" smtClean="0">
                <a:latin typeface="+mn-ea"/>
                <a:ea typeface="+mn-ea"/>
              </a:rPr>
              <a:t>」をクリックする。</a:t>
            </a:r>
            <a:endParaRPr lang="en-US" altLang="ja-JP" sz="1400" dirty="0" smtClean="0">
              <a:latin typeface="+mn-ea"/>
              <a:ea typeface="+mn-ea"/>
            </a:endParaRPr>
          </a:p>
          <a:p>
            <a:pPr eaLnBrk="1" hangingPunct="1">
              <a:spcBef>
                <a:spcPct val="0"/>
              </a:spcBef>
              <a:buFontTx/>
              <a:buNone/>
            </a:pPr>
            <a:r>
              <a:rPr lang="ja-JP" altLang="en-US" sz="1400" dirty="0" smtClean="0">
                <a:latin typeface="+mn-ea"/>
                <a:ea typeface="+mn-ea"/>
              </a:rPr>
              <a:t>以降の操作方法は</a:t>
            </a:r>
            <a:r>
              <a:rPr lang="en-US" altLang="ja-JP" sz="1400" dirty="0" smtClean="0">
                <a:latin typeface="+mn-ea"/>
                <a:ea typeface="+mn-ea"/>
              </a:rPr>
              <a:t>P13</a:t>
            </a:r>
            <a:r>
              <a:rPr lang="ja-JP" altLang="en-US" sz="1400" dirty="0" smtClean="0">
                <a:latin typeface="+mn-ea"/>
                <a:ea typeface="+mn-ea"/>
              </a:rPr>
              <a:t>をご参照ください。</a:t>
            </a:r>
            <a:endParaRPr lang="en-US" altLang="ja-JP" sz="1400" dirty="0">
              <a:latin typeface="+mn-ea"/>
              <a:ea typeface="+mn-ea"/>
            </a:endParaRPr>
          </a:p>
        </p:txBody>
      </p:sp>
      <p:sp>
        <p:nvSpPr>
          <p:cNvPr id="16" name="Oval 49"/>
          <p:cNvSpPr>
            <a:spLocks noChangeArrowheads="1"/>
          </p:cNvSpPr>
          <p:nvPr/>
        </p:nvSpPr>
        <p:spPr bwMode="auto">
          <a:xfrm>
            <a:off x="2254122" y="3619444"/>
            <a:ext cx="803470" cy="781873"/>
          </a:xfrm>
          <a:prstGeom prst="ellipse">
            <a:avLst/>
          </a:prstGeom>
          <a:noFill/>
          <a:ln w="762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7" name="下矢印 1">
            <a:extLst>
              <a:ext uri="{FF2B5EF4-FFF2-40B4-BE49-F238E27FC236}">
                <a16:creationId xmlns:a16="http://schemas.microsoft.com/office/drawing/2014/main" id="{DE902D01-AFC5-42BD-99AF-8B2E004F3769}"/>
              </a:ext>
            </a:extLst>
          </p:cNvPr>
          <p:cNvSpPr/>
          <p:nvPr/>
        </p:nvSpPr>
        <p:spPr bwMode="auto">
          <a:xfrm rot="16200000">
            <a:off x="3869325" y="2593070"/>
            <a:ext cx="360000" cy="2195082"/>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8" name="Text Box 52"/>
          <p:cNvSpPr txBox="1">
            <a:spLocks noChangeArrowheads="1"/>
          </p:cNvSpPr>
          <p:nvPr/>
        </p:nvSpPr>
        <p:spPr bwMode="auto">
          <a:xfrm>
            <a:off x="5150045" y="3429000"/>
            <a:ext cx="3561953" cy="523220"/>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a:t>
            </a:r>
            <a:r>
              <a:rPr lang="ja-JP" altLang="en-US" sz="1400" b="1" dirty="0" smtClean="0">
                <a:latin typeface="+mn-ea"/>
                <a:ea typeface="+mn-ea"/>
              </a:rPr>
              <a:t>条件を指定して検索</a:t>
            </a:r>
            <a:r>
              <a:rPr lang="ja-JP" altLang="en-US" sz="1400" dirty="0" smtClean="0">
                <a:latin typeface="+mn-ea"/>
                <a:ea typeface="+mn-ea"/>
              </a:rPr>
              <a:t>」をクリックする。</a:t>
            </a:r>
            <a:endParaRPr lang="en-US" altLang="ja-JP" sz="1400" dirty="0" smtClean="0">
              <a:latin typeface="+mn-ea"/>
              <a:ea typeface="+mn-ea"/>
            </a:endParaRPr>
          </a:p>
          <a:p>
            <a:pPr eaLnBrk="1" hangingPunct="1">
              <a:spcBef>
                <a:spcPct val="0"/>
              </a:spcBef>
              <a:buFontTx/>
              <a:buNone/>
            </a:pPr>
            <a:r>
              <a:rPr lang="ja-JP" altLang="en-US" sz="1400" dirty="0" smtClean="0">
                <a:latin typeface="+mn-ea"/>
                <a:ea typeface="+mn-ea"/>
              </a:rPr>
              <a:t>以降の操作方法は</a:t>
            </a:r>
            <a:r>
              <a:rPr lang="en-US" altLang="ja-JP" sz="1400" dirty="0" smtClean="0">
                <a:latin typeface="+mn-ea"/>
                <a:ea typeface="+mn-ea"/>
              </a:rPr>
              <a:t>P11</a:t>
            </a:r>
            <a:r>
              <a:rPr lang="ja-JP" altLang="en-US" sz="1400" dirty="0" smtClean="0">
                <a:latin typeface="+mn-ea"/>
                <a:ea typeface="+mn-ea"/>
              </a:rPr>
              <a:t>～</a:t>
            </a:r>
            <a:r>
              <a:rPr lang="en-US" altLang="ja-JP" sz="1400" dirty="0">
                <a:latin typeface="+mn-ea"/>
                <a:ea typeface="+mn-ea"/>
              </a:rPr>
              <a:t>12</a:t>
            </a:r>
            <a:r>
              <a:rPr lang="ja-JP" altLang="en-US" sz="1400" dirty="0" smtClean="0">
                <a:latin typeface="+mn-ea"/>
                <a:ea typeface="+mn-ea"/>
              </a:rPr>
              <a:t>をご参照ください。</a:t>
            </a:r>
            <a:endParaRPr lang="en-US" altLang="ja-JP" sz="1400" dirty="0">
              <a:latin typeface="+mn-ea"/>
              <a:ea typeface="+mn-ea"/>
            </a:endParaRPr>
          </a:p>
        </p:txBody>
      </p:sp>
      <p:sp>
        <p:nvSpPr>
          <p:cNvPr id="21" name="下矢印 1">
            <a:extLst>
              <a:ext uri="{FF2B5EF4-FFF2-40B4-BE49-F238E27FC236}">
                <a16:creationId xmlns:a16="http://schemas.microsoft.com/office/drawing/2014/main" id="{DE902D01-AFC5-42BD-99AF-8B2E004F3769}"/>
              </a:ext>
            </a:extLst>
          </p:cNvPr>
          <p:cNvSpPr/>
          <p:nvPr/>
        </p:nvSpPr>
        <p:spPr bwMode="auto">
          <a:xfrm rot="16200000">
            <a:off x="3441614" y="2888006"/>
            <a:ext cx="360000" cy="3139901"/>
          </a:xfrm>
          <a:prstGeom prst="down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26" name="グループ化 25"/>
          <p:cNvGrpSpPr/>
          <p:nvPr/>
        </p:nvGrpSpPr>
        <p:grpSpPr>
          <a:xfrm>
            <a:off x="881508" y="1384061"/>
            <a:ext cx="756000" cy="1907513"/>
            <a:chOff x="881508" y="1384061"/>
            <a:chExt cx="756000" cy="1907513"/>
          </a:xfrm>
        </p:grpSpPr>
        <p:sp>
          <p:nvSpPr>
            <p:cNvPr id="7" name="Oval 25"/>
            <p:cNvSpPr>
              <a:spLocks noChangeArrowheads="1"/>
            </p:cNvSpPr>
            <p:nvPr/>
          </p:nvSpPr>
          <p:spPr bwMode="auto">
            <a:xfrm>
              <a:off x="881508" y="1384061"/>
              <a:ext cx="756000" cy="75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3" name="下矢印 1">
              <a:extLst>
                <a:ext uri="{FF2B5EF4-FFF2-40B4-BE49-F238E27FC236}">
                  <a16:creationId xmlns:a16="http://schemas.microsoft.com/office/drawing/2014/main" id="{DE902D01-AFC5-42BD-99AF-8B2E004F3769}"/>
                </a:ext>
              </a:extLst>
            </p:cNvPr>
            <p:cNvSpPr/>
            <p:nvPr/>
          </p:nvSpPr>
          <p:spPr bwMode="auto">
            <a:xfrm>
              <a:off x="1018862" y="2139574"/>
              <a:ext cx="480789" cy="1152000"/>
            </a:xfrm>
            <a:prstGeom prst="downArrow">
              <a:avLst>
                <a:gd name="adj1" fmla="val 59245"/>
                <a:gd name="adj2" fmla="val 50000"/>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 name="円弧 2"/>
            <p:cNvSpPr/>
            <p:nvPr/>
          </p:nvSpPr>
          <p:spPr bwMode="auto">
            <a:xfrm>
              <a:off x="881508" y="1384061"/>
              <a:ext cx="756000" cy="756000"/>
            </a:xfrm>
            <a:prstGeom prst="arc">
              <a:avLst>
                <a:gd name="adj1" fmla="val 16200000"/>
                <a:gd name="adj2" fmla="val 5259875"/>
              </a:avLst>
            </a:prstGeom>
            <a:noFill/>
            <a:ln w="571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4" name="正方形/長方形 23"/>
            <p:cNvSpPr/>
            <p:nvPr/>
          </p:nvSpPr>
          <p:spPr bwMode="auto">
            <a:xfrm>
              <a:off x="1313580" y="2119855"/>
              <a:ext cx="108000" cy="1008000"/>
            </a:xfrm>
            <a:prstGeom prst="rect">
              <a:avLst/>
            </a:prstGeom>
            <a:solidFill>
              <a:srgbClr val="00B050"/>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5" name="直角三角形 24"/>
            <p:cNvSpPr/>
            <p:nvPr/>
          </p:nvSpPr>
          <p:spPr bwMode="auto">
            <a:xfrm rot="5400000">
              <a:off x="1325622" y="3047274"/>
              <a:ext cx="180000" cy="180000"/>
            </a:xfrm>
            <a:prstGeom prst="rtTriangle">
              <a:avLst/>
            </a:prstGeom>
            <a:solidFill>
              <a:srgbClr val="00B050"/>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
        <p:nvSpPr>
          <p:cNvPr id="27" name="直角三角形 26"/>
          <p:cNvSpPr/>
          <p:nvPr/>
        </p:nvSpPr>
        <p:spPr bwMode="auto">
          <a:xfrm rot="16200000">
            <a:off x="1880362" y="4333466"/>
            <a:ext cx="144000" cy="288000"/>
          </a:xfrm>
          <a:prstGeom prst="rtTriangle">
            <a:avLst/>
          </a:prstGeom>
          <a:solidFill>
            <a:srgbClr val="FF0000"/>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8" name="直角三角形 27"/>
          <p:cNvSpPr/>
          <p:nvPr/>
        </p:nvSpPr>
        <p:spPr bwMode="auto">
          <a:xfrm rot="10800000">
            <a:off x="2614961" y="3600959"/>
            <a:ext cx="396000" cy="180000"/>
          </a:xfrm>
          <a:prstGeom prst="rtTriangle">
            <a:avLst/>
          </a:prstGeom>
          <a:solidFill>
            <a:srgbClr val="00B050"/>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9" name="円弧 28"/>
          <p:cNvSpPr/>
          <p:nvPr/>
        </p:nvSpPr>
        <p:spPr bwMode="auto">
          <a:xfrm rot="16200000">
            <a:off x="881508" y="1383575"/>
            <a:ext cx="756000" cy="756000"/>
          </a:xfrm>
          <a:prstGeom prst="arc">
            <a:avLst>
              <a:gd name="adj1" fmla="val 20952737"/>
              <a:gd name="adj2" fmla="val 562599"/>
            </a:avLst>
          </a:prstGeom>
          <a:noFill/>
          <a:ln w="571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0" name="円弧 29"/>
          <p:cNvSpPr/>
          <p:nvPr/>
        </p:nvSpPr>
        <p:spPr bwMode="auto">
          <a:xfrm rot="5400000">
            <a:off x="881257" y="1376160"/>
            <a:ext cx="756000" cy="756000"/>
          </a:xfrm>
          <a:prstGeom prst="arc">
            <a:avLst>
              <a:gd name="adj1" fmla="val 20952737"/>
              <a:gd name="adj2" fmla="val 562599"/>
            </a:avLst>
          </a:prstGeom>
          <a:noFill/>
          <a:ln w="571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1" name="正方形/長方形 30"/>
          <p:cNvSpPr/>
          <p:nvPr/>
        </p:nvSpPr>
        <p:spPr bwMode="auto">
          <a:xfrm>
            <a:off x="1213491" y="2154947"/>
            <a:ext cx="108000" cy="1072327"/>
          </a:xfrm>
          <a:prstGeom prst="rect">
            <a:avLst/>
          </a:prstGeom>
          <a:solidFill>
            <a:srgbClr val="FFFF00"/>
          </a:solid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2" name="直角三角形 31"/>
          <p:cNvSpPr/>
          <p:nvPr/>
        </p:nvSpPr>
        <p:spPr bwMode="auto">
          <a:xfrm rot="18903054">
            <a:off x="1229619" y="3204575"/>
            <a:ext cx="67923" cy="73790"/>
          </a:xfrm>
          <a:prstGeom prst="rtTriangle">
            <a:avLst/>
          </a:prstGeom>
          <a:solidFill>
            <a:srgbClr val="FFFF00"/>
          </a:solid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19" name="直線コネクタ 18"/>
          <p:cNvCxnSpPr>
            <a:endCxn id="32" idx="2"/>
          </p:cNvCxnSpPr>
          <p:nvPr/>
        </p:nvCxnSpPr>
        <p:spPr bwMode="auto">
          <a:xfrm>
            <a:off x="1201275" y="3236948"/>
            <a:ext cx="64335" cy="54627"/>
          </a:xfrm>
          <a:prstGeom prst="line">
            <a:avLst/>
          </a:prstGeom>
          <a:noFill/>
          <a:ln w="317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直線コネクタ 38"/>
          <p:cNvCxnSpPr>
            <a:stCxn id="32" idx="2"/>
          </p:cNvCxnSpPr>
          <p:nvPr/>
        </p:nvCxnSpPr>
        <p:spPr bwMode="auto">
          <a:xfrm flipV="1">
            <a:off x="1265610" y="3223177"/>
            <a:ext cx="64856" cy="68398"/>
          </a:xfrm>
          <a:prstGeom prst="line">
            <a:avLst/>
          </a:prstGeom>
          <a:noFill/>
          <a:ln w="317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306101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l="30897" t="30086" r="17412"/>
          <a:stretch/>
        </p:blipFill>
        <p:spPr>
          <a:xfrm>
            <a:off x="432000" y="845184"/>
            <a:ext cx="3150420" cy="2486142"/>
          </a:xfrm>
          <a:prstGeom prst="rect">
            <a:avLst/>
          </a:prstGeom>
          <a:ln>
            <a:solidFill>
              <a:schemeClr val="tx1"/>
            </a:solidFill>
          </a:ln>
        </p:spPr>
      </p:pic>
      <p:sp>
        <p:nvSpPr>
          <p:cNvPr id="2" name="タイトル 1">
            <a:extLst>
              <a:ext uri="{FF2B5EF4-FFF2-40B4-BE49-F238E27FC236}">
                <a16:creationId xmlns:a16="http://schemas.microsoft.com/office/drawing/2014/main" id="{E332113B-EB15-4C44-8B12-9123031FF9EB}"/>
              </a:ext>
            </a:extLst>
          </p:cNvPr>
          <p:cNvSpPr>
            <a:spLocks noGrp="1"/>
          </p:cNvSpPr>
          <p:nvPr>
            <p:ph type="title"/>
          </p:nvPr>
        </p:nvSpPr>
        <p:spPr>
          <a:xfrm>
            <a:off x="0" y="1"/>
            <a:ext cx="8460000" cy="648000"/>
          </a:xfrm>
        </p:spPr>
        <p:txBody>
          <a:bodyPr/>
          <a:lstStyle/>
          <a:p>
            <a:r>
              <a:rPr lang="ja-JP" altLang="en-US" sz="2400" dirty="0"/>
              <a:t>　</a:t>
            </a:r>
            <a:r>
              <a:rPr lang="ja-JP" altLang="en-US" sz="2400" dirty="0" smtClean="0"/>
              <a:t>４－２　音出しの利用について</a:t>
            </a:r>
            <a:endParaRPr kumimoji="1" lang="ja-JP" altLang="en-US" sz="2400" dirty="0"/>
          </a:p>
        </p:txBody>
      </p:sp>
      <p:sp>
        <p:nvSpPr>
          <p:cNvPr id="4" name="スライド番号プレースホルダー 3">
            <a:extLst>
              <a:ext uri="{FF2B5EF4-FFF2-40B4-BE49-F238E27FC236}">
                <a16:creationId xmlns:a16="http://schemas.microsoft.com/office/drawing/2014/main" id="{5CD05FAC-6FD9-4C62-AF1B-645345DA64E3}"/>
              </a:ext>
            </a:extLst>
          </p:cNvPr>
          <p:cNvSpPr>
            <a:spLocks noGrp="1"/>
          </p:cNvSpPr>
          <p:nvPr>
            <p:ph type="sldNum" sz="quarter" idx="10"/>
          </p:nvPr>
        </p:nvSpPr>
        <p:spPr/>
        <p:txBody>
          <a:bodyPr/>
          <a:lstStyle/>
          <a:p>
            <a:pPr>
              <a:defRPr/>
            </a:pPr>
            <a:fld id="{79B54331-5F34-4201-82D6-849E7E21E466}" type="slidenum">
              <a:rPr lang="en-US" altLang="ja-JP" smtClean="0"/>
              <a:pPr>
                <a:defRPr/>
              </a:pPr>
              <a:t>17</a:t>
            </a:fld>
            <a:endParaRPr lang="en-US" altLang="ja-JP" dirty="0"/>
          </a:p>
        </p:txBody>
      </p:sp>
      <p:sp>
        <p:nvSpPr>
          <p:cNvPr id="10" name="四角形: 角を丸くする 9">
            <a:extLst>
              <a:ext uri="{FF2B5EF4-FFF2-40B4-BE49-F238E27FC236}">
                <a16:creationId xmlns:a16="http://schemas.microsoft.com/office/drawing/2014/main" id="{657F02F8-2E24-4C93-A7E5-6D1688D1F5D7}"/>
              </a:ext>
            </a:extLst>
          </p:cNvPr>
          <p:cNvSpPr/>
          <p:nvPr/>
        </p:nvSpPr>
        <p:spPr bwMode="auto">
          <a:xfrm>
            <a:off x="1167756" y="2452492"/>
            <a:ext cx="1874040" cy="514420"/>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5" name="Text Box 60">
            <a:extLst>
              <a:ext uri="{FF2B5EF4-FFF2-40B4-BE49-F238E27FC236}">
                <a16:creationId xmlns:a16="http://schemas.microsoft.com/office/drawing/2014/main" id="{7BC5F21E-036D-4331-B0A0-97BDDAABFD0F}"/>
              </a:ext>
            </a:extLst>
          </p:cNvPr>
          <p:cNvSpPr txBox="1">
            <a:spLocks noChangeArrowheads="1"/>
          </p:cNvSpPr>
          <p:nvPr/>
        </p:nvSpPr>
        <p:spPr bwMode="auto">
          <a:xfrm>
            <a:off x="701484" y="3328400"/>
            <a:ext cx="1530204" cy="830997"/>
          </a:xfrm>
          <a:prstGeom prst="rect">
            <a:avLst/>
          </a:prstGeom>
          <a:no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t>音出しする予約</a:t>
            </a:r>
            <a:r>
              <a:rPr lang="ja-JP" altLang="en-US" sz="1200" dirty="0" smtClean="0"/>
              <a:t>を申込む際</a:t>
            </a:r>
            <a:r>
              <a:rPr lang="ja-JP" altLang="en-US" sz="1200" dirty="0"/>
              <a:t>に</a:t>
            </a:r>
            <a:r>
              <a:rPr lang="ja-JP" altLang="en-US" sz="1200" dirty="0" smtClean="0"/>
              <a:t>、「音</a:t>
            </a:r>
            <a:r>
              <a:rPr lang="ja-JP" altLang="en-US" sz="1200" dirty="0"/>
              <a:t>出し</a:t>
            </a:r>
            <a:r>
              <a:rPr lang="ja-JP" altLang="en-US" sz="1200" dirty="0" smtClean="0"/>
              <a:t>する」にチェックを</a:t>
            </a:r>
            <a:r>
              <a:rPr lang="ja-JP" altLang="en-US" sz="1200" dirty="0"/>
              <a:t>入れる。</a:t>
            </a:r>
            <a:endParaRPr lang="en-US" altLang="ja-JP" sz="1200" dirty="0"/>
          </a:p>
        </p:txBody>
      </p:sp>
      <p:pic>
        <p:nvPicPr>
          <p:cNvPr id="21" name="図 20">
            <a:extLst>
              <a:ext uri="{FF2B5EF4-FFF2-40B4-BE49-F238E27FC236}">
                <a16:creationId xmlns:a16="http://schemas.microsoft.com/office/drawing/2014/main" id="{8DA0111A-556A-4F04-9693-B6AF5214B242}"/>
              </a:ext>
            </a:extLst>
          </p:cNvPr>
          <p:cNvPicPr>
            <a:picLocks noChangeAspect="1"/>
          </p:cNvPicPr>
          <p:nvPr/>
        </p:nvPicPr>
        <p:blipFill rotWithShape="1">
          <a:blip r:embed="rId3"/>
          <a:srcRect l="27376" t="33484" r="16119" b="29798"/>
          <a:stretch/>
        </p:blipFill>
        <p:spPr>
          <a:xfrm>
            <a:off x="432000" y="4932506"/>
            <a:ext cx="3149868" cy="1034824"/>
          </a:xfrm>
          <a:prstGeom prst="rect">
            <a:avLst/>
          </a:prstGeom>
          <a:ln>
            <a:solidFill>
              <a:schemeClr val="tx1"/>
            </a:solidFill>
          </a:ln>
        </p:spPr>
      </p:pic>
      <p:sp>
        <p:nvSpPr>
          <p:cNvPr id="25" name="Text Box 60">
            <a:extLst>
              <a:ext uri="{FF2B5EF4-FFF2-40B4-BE49-F238E27FC236}">
                <a16:creationId xmlns:a16="http://schemas.microsoft.com/office/drawing/2014/main" id="{604AC3AC-7AED-4549-8DB4-6E6CE09C493C}"/>
              </a:ext>
            </a:extLst>
          </p:cNvPr>
          <p:cNvSpPr txBox="1">
            <a:spLocks noChangeArrowheads="1"/>
          </p:cNvSpPr>
          <p:nvPr/>
        </p:nvSpPr>
        <p:spPr bwMode="auto">
          <a:xfrm>
            <a:off x="529842" y="6039479"/>
            <a:ext cx="3149868" cy="461665"/>
          </a:xfrm>
          <a:prstGeom prst="rect">
            <a:avLst/>
          </a:prstGeom>
          <a:solidFill>
            <a:schemeClr val="bg1"/>
          </a:solid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t>音出しの予約が入って</a:t>
            </a:r>
            <a:r>
              <a:rPr lang="ja-JP" altLang="en-US" sz="1200" dirty="0" smtClean="0"/>
              <a:t>いる予約</a:t>
            </a:r>
            <a:r>
              <a:rPr lang="ja-JP" altLang="en-US" sz="1200" dirty="0"/>
              <a:t>区分</a:t>
            </a:r>
            <a:r>
              <a:rPr lang="ja-JP" altLang="en-US" sz="1200" dirty="0" smtClean="0"/>
              <a:t>には</a:t>
            </a:r>
            <a:r>
              <a:rPr lang="ja-JP" altLang="en-US" sz="1200" dirty="0"/>
              <a:t>音符マークがつきます。</a:t>
            </a:r>
            <a:endParaRPr lang="en-US" altLang="ja-JP" sz="1200" dirty="0"/>
          </a:p>
        </p:txBody>
      </p:sp>
      <p:sp>
        <p:nvSpPr>
          <p:cNvPr id="40" name="Text Box 60">
            <a:extLst>
              <a:ext uri="{FF2B5EF4-FFF2-40B4-BE49-F238E27FC236}">
                <a16:creationId xmlns:a16="http://schemas.microsoft.com/office/drawing/2014/main" id="{5887BD15-147C-4D7D-BD53-A6FF101825C1}"/>
              </a:ext>
            </a:extLst>
          </p:cNvPr>
          <p:cNvSpPr txBox="1">
            <a:spLocks noChangeArrowheads="1"/>
          </p:cNvSpPr>
          <p:nvPr/>
        </p:nvSpPr>
        <p:spPr bwMode="auto">
          <a:xfrm>
            <a:off x="2565432" y="4054302"/>
            <a:ext cx="1826544" cy="830997"/>
          </a:xfrm>
          <a:prstGeom prst="rect">
            <a:avLst/>
          </a:prstGeom>
          <a:no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dirty="0" smtClean="0">
                <a:solidFill>
                  <a:srgbClr val="FF0000"/>
                </a:solidFill>
                <a:latin typeface="+mn-ea"/>
                <a:ea typeface="+mn-ea"/>
              </a:rPr>
              <a:t>※</a:t>
            </a:r>
            <a:r>
              <a:rPr lang="ja-JP" altLang="en-US" sz="1200" dirty="0" smtClean="0">
                <a:solidFill>
                  <a:srgbClr val="FF0000"/>
                </a:solidFill>
                <a:latin typeface="+mn-ea"/>
                <a:ea typeface="+mn-ea"/>
              </a:rPr>
              <a:t>隣接</a:t>
            </a:r>
            <a:r>
              <a:rPr lang="ja-JP" altLang="en-US" sz="1200" dirty="0">
                <a:solidFill>
                  <a:srgbClr val="FF0000"/>
                </a:solidFill>
                <a:latin typeface="+mn-ea"/>
                <a:ea typeface="+mn-ea"/>
              </a:rPr>
              <a:t>する部屋</a:t>
            </a:r>
            <a:r>
              <a:rPr lang="ja-JP" altLang="en-US" sz="1200" dirty="0" smtClean="0">
                <a:solidFill>
                  <a:srgbClr val="FF0000"/>
                </a:solidFill>
                <a:latin typeface="+mn-ea"/>
                <a:ea typeface="+mn-ea"/>
              </a:rPr>
              <a:t>に先に予約</a:t>
            </a:r>
            <a:r>
              <a:rPr lang="ja-JP" altLang="en-US" sz="1200" dirty="0">
                <a:solidFill>
                  <a:srgbClr val="FF0000"/>
                </a:solidFill>
                <a:latin typeface="+mn-ea"/>
                <a:ea typeface="+mn-ea"/>
              </a:rPr>
              <a:t>がある場合、後から</a:t>
            </a:r>
            <a:r>
              <a:rPr lang="ja-JP" altLang="en-US" sz="1200" dirty="0" smtClean="0">
                <a:solidFill>
                  <a:srgbClr val="FF0000"/>
                </a:solidFill>
                <a:latin typeface="+mn-ea"/>
                <a:ea typeface="+mn-ea"/>
              </a:rPr>
              <a:t>申込む予約については、音出し</a:t>
            </a:r>
            <a:r>
              <a:rPr lang="ja-JP" altLang="en-US" sz="1200" dirty="0">
                <a:solidFill>
                  <a:srgbClr val="FF0000"/>
                </a:solidFill>
                <a:latin typeface="+mn-ea"/>
                <a:ea typeface="+mn-ea"/>
              </a:rPr>
              <a:t>予約</a:t>
            </a:r>
            <a:r>
              <a:rPr lang="ja-JP" altLang="en-US" sz="1200" dirty="0" smtClean="0">
                <a:solidFill>
                  <a:srgbClr val="FF0000"/>
                </a:solidFill>
                <a:latin typeface="+mn-ea"/>
                <a:ea typeface="+mn-ea"/>
              </a:rPr>
              <a:t>はでません</a:t>
            </a:r>
            <a:r>
              <a:rPr lang="ja-JP" altLang="en-US" sz="1200" dirty="0">
                <a:solidFill>
                  <a:srgbClr val="FF0000"/>
                </a:solidFill>
                <a:latin typeface="+mn-ea"/>
                <a:ea typeface="+mn-ea"/>
              </a:rPr>
              <a:t>。</a:t>
            </a:r>
            <a:endParaRPr lang="en-US" altLang="ja-JP" sz="1200" dirty="0">
              <a:solidFill>
                <a:srgbClr val="FF0000"/>
              </a:solidFill>
              <a:latin typeface="+mn-ea"/>
              <a:ea typeface="+mn-ea"/>
            </a:endParaRPr>
          </a:p>
        </p:txBody>
      </p:sp>
      <p:sp>
        <p:nvSpPr>
          <p:cNvPr id="3" name="正方形/長方形 2">
            <a:extLst>
              <a:ext uri="{FF2B5EF4-FFF2-40B4-BE49-F238E27FC236}">
                <a16:creationId xmlns:a16="http://schemas.microsoft.com/office/drawing/2014/main" id="{FC4034A2-B324-485A-8DAE-1028827BDA35}"/>
              </a:ext>
            </a:extLst>
          </p:cNvPr>
          <p:cNvSpPr/>
          <p:nvPr/>
        </p:nvSpPr>
        <p:spPr bwMode="auto">
          <a:xfrm>
            <a:off x="4481988" y="815199"/>
            <a:ext cx="4230564" cy="5717782"/>
          </a:xfrm>
          <a:prstGeom prst="rect">
            <a:avLst/>
          </a:prstGeom>
          <a:solidFill>
            <a:srgbClr val="FFFFCC"/>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effectLst/>
                <a:latin typeface="+mn-ea"/>
                <a:ea typeface="+mn-ea"/>
              </a:rPr>
              <a:t>音出し予約の注意点</a:t>
            </a:r>
            <a:endParaRPr kumimoji="1" lang="en-US" altLang="ja-JP" sz="1600" b="1"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smtClean="0">
                <a:latin typeface="+mn-ea"/>
                <a:ea typeface="+mn-ea"/>
              </a:rPr>
              <a:t>●「</a:t>
            </a:r>
            <a:r>
              <a:rPr kumimoji="1" lang="ja-JP" altLang="en-US" sz="1200" b="1" i="0" u="none" strike="noStrike" cap="none" normalizeH="0" baseline="0" dirty="0" smtClean="0">
                <a:ln>
                  <a:noFill/>
                </a:ln>
                <a:effectLst/>
                <a:latin typeface="+mn-ea"/>
                <a:ea typeface="+mn-ea"/>
              </a:rPr>
              <a:t>音出し</a:t>
            </a:r>
            <a:r>
              <a:rPr kumimoji="1" lang="ja-JP" altLang="en-US" sz="1200" b="1" i="0" u="none" strike="noStrike" cap="none" normalizeH="0" baseline="0" dirty="0">
                <a:ln>
                  <a:noFill/>
                </a:ln>
                <a:effectLst/>
                <a:latin typeface="+mn-ea"/>
                <a:ea typeface="+mn-ea"/>
              </a:rPr>
              <a:t>の</a:t>
            </a:r>
            <a:r>
              <a:rPr kumimoji="1" lang="ja-JP" altLang="en-US" sz="1200" b="1" i="0" u="none" strike="noStrike" cap="none" normalizeH="0" baseline="0" dirty="0" smtClean="0">
                <a:ln>
                  <a:noFill/>
                </a:ln>
                <a:effectLst/>
                <a:latin typeface="+mn-ea"/>
                <a:ea typeface="+mn-ea"/>
              </a:rPr>
              <a:t>利用</a:t>
            </a:r>
            <a:r>
              <a:rPr kumimoji="1" lang="ja-JP" altLang="en-US" sz="1200" b="0" i="0" u="none" strike="noStrike" cap="none" normalizeH="0" baseline="0" dirty="0" smtClean="0">
                <a:ln>
                  <a:noFill/>
                </a:ln>
                <a:effectLst/>
                <a:latin typeface="+mn-ea"/>
                <a:ea typeface="+mn-ea"/>
              </a:rPr>
              <a:t>」と</a:t>
            </a:r>
            <a:r>
              <a:rPr kumimoji="1" lang="ja-JP" altLang="en-US" sz="1200" b="0" i="0" u="none" strike="noStrike" cap="none" normalizeH="0" baseline="0" dirty="0">
                <a:ln>
                  <a:noFill/>
                </a:ln>
                <a:effectLst/>
                <a:latin typeface="+mn-ea"/>
                <a:ea typeface="+mn-ea"/>
              </a:rPr>
              <a:t>は</a:t>
            </a:r>
            <a:r>
              <a:rPr kumimoji="1" lang="ja-JP" altLang="en-US" sz="1200" b="0" i="0" u="none" strike="noStrike" cap="none" normalizeH="0" baseline="0" dirty="0" smtClean="0">
                <a:ln>
                  <a:noFill/>
                </a:ln>
                <a:effectLst/>
                <a:latin typeface="+mn-ea"/>
                <a:ea typeface="+mn-ea"/>
              </a:rPr>
              <a:t>、</a:t>
            </a:r>
            <a:r>
              <a:rPr lang="ja-JP" altLang="en-US" sz="1200" dirty="0" smtClean="0">
                <a:latin typeface="+mn-ea"/>
                <a:ea typeface="+mn-ea"/>
              </a:rPr>
              <a:t>以下の利用が該当します。</a:t>
            </a:r>
            <a:endParaRPr kumimoji="1" lang="en-US" altLang="ja-JP" sz="1200" b="0"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effectLst/>
                <a:latin typeface="+mn-ea"/>
                <a:ea typeface="+mn-ea"/>
              </a:rPr>
              <a:t>・大きな声を</a:t>
            </a:r>
            <a:r>
              <a:rPr kumimoji="1" lang="ja-JP" altLang="en-US" sz="1200" b="0" i="0" u="none" strike="noStrike" cap="none" normalizeH="0" baseline="0" dirty="0" smtClean="0">
                <a:ln>
                  <a:noFill/>
                </a:ln>
                <a:effectLst/>
                <a:latin typeface="+mn-ea"/>
                <a:ea typeface="+mn-ea"/>
              </a:rPr>
              <a:t>出す（合唱</a:t>
            </a:r>
            <a:r>
              <a:rPr kumimoji="1" lang="ja-JP" altLang="en-US" sz="1200" b="0" i="0" u="none" strike="noStrike" cap="none" normalizeH="0" baseline="0" dirty="0">
                <a:ln>
                  <a:noFill/>
                </a:ln>
                <a:effectLst/>
                <a:latin typeface="+mn-ea"/>
                <a:ea typeface="+mn-ea"/>
              </a:rPr>
              <a:t>、詩吟、演劇など）</a:t>
            </a:r>
          </a:p>
          <a:p>
            <a:pPr eaLnBrk="1" hangingPunct="1"/>
            <a:r>
              <a:rPr kumimoji="1" lang="ja-JP" altLang="en-US" sz="1200" b="0" i="0" u="none" strike="noStrike" cap="none" normalizeH="0" baseline="0" dirty="0">
                <a:ln>
                  <a:noFill/>
                </a:ln>
                <a:effectLst/>
                <a:latin typeface="+mn-ea"/>
                <a:ea typeface="+mn-ea"/>
              </a:rPr>
              <a:t>・楽器を</a:t>
            </a:r>
            <a:r>
              <a:rPr kumimoji="1" lang="ja-JP" altLang="en-US" sz="1200" b="0" i="0" u="none" strike="noStrike" cap="none" normalizeH="0" baseline="0" dirty="0" smtClean="0">
                <a:ln>
                  <a:noFill/>
                </a:ln>
                <a:effectLst/>
                <a:latin typeface="+mn-ea"/>
                <a:ea typeface="+mn-ea"/>
              </a:rPr>
              <a:t>使用する</a:t>
            </a:r>
            <a:r>
              <a:rPr lang="ja-JP" altLang="en-US" sz="1200" dirty="0" smtClean="0">
                <a:latin typeface="+mn-ea"/>
                <a:ea typeface="+mn-ea"/>
              </a:rPr>
              <a:t>（管弦</a:t>
            </a:r>
            <a:r>
              <a:rPr lang="ja-JP" altLang="en-US" sz="1200" dirty="0">
                <a:latin typeface="+mn-ea"/>
                <a:ea typeface="+mn-ea"/>
              </a:rPr>
              <a:t>楽器、打楽器など</a:t>
            </a:r>
            <a:r>
              <a:rPr lang="ja-JP" altLang="en-US" sz="1200" dirty="0" smtClean="0">
                <a:latin typeface="+mn-ea"/>
                <a:ea typeface="+mn-ea"/>
              </a:rPr>
              <a:t>）</a:t>
            </a:r>
            <a:endParaRPr kumimoji="1" lang="ja-JP" altLang="en-US" sz="1200" b="0"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effectLst/>
                <a:latin typeface="+mn-ea"/>
                <a:ea typeface="+mn-ea"/>
              </a:rPr>
              <a:t>・音楽を</a:t>
            </a:r>
            <a:r>
              <a:rPr kumimoji="1" lang="ja-JP" altLang="en-US" sz="1200" b="0" i="0" u="none" strike="noStrike" cap="none" normalizeH="0" baseline="0" dirty="0" smtClean="0">
                <a:ln>
                  <a:noFill/>
                </a:ln>
                <a:effectLst/>
                <a:latin typeface="+mn-ea"/>
                <a:ea typeface="+mn-ea"/>
              </a:rPr>
              <a:t>流す（カラオケ</a:t>
            </a:r>
            <a:r>
              <a:rPr kumimoji="1" lang="ja-JP" altLang="en-US" sz="1200" b="0" i="0" u="none" strike="noStrike" cap="none" normalizeH="0" baseline="0" dirty="0">
                <a:ln>
                  <a:noFill/>
                </a:ln>
                <a:effectLst/>
                <a:latin typeface="+mn-ea"/>
                <a:ea typeface="+mn-ea"/>
              </a:rPr>
              <a:t>など</a:t>
            </a:r>
            <a:r>
              <a:rPr kumimoji="1" lang="ja-JP" altLang="en-US" sz="1200" b="0" i="0" u="none" strike="noStrike" cap="none" normalizeH="0" baseline="0" dirty="0" smtClean="0">
                <a:ln>
                  <a:noFill/>
                </a:ln>
                <a:effectLst/>
                <a:latin typeface="+mn-ea"/>
                <a:ea typeface="+mn-ea"/>
              </a:rPr>
              <a:t>）</a:t>
            </a:r>
            <a:endParaRPr kumimoji="1" lang="en-US" altLang="ja-JP" sz="1200" b="0" i="0" u="none" strike="noStrike" cap="none" normalizeH="0" baseline="0" dirty="0" smtClean="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effectLst/>
                <a:latin typeface="+mn-ea"/>
                <a:ea typeface="+mn-ea"/>
              </a:rPr>
              <a:t>・</a:t>
            </a:r>
            <a:r>
              <a:rPr kumimoji="1" lang="ja-JP" altLang="en-US" sz="1200" b="0" i="0" u="none" strike="noStrike" cap="none" normalizeH="0" baseline="0" dirty="0">
                <a:ln>
                  <a:noFill/>
                </a:ln>
                <a:effectLst/>
                <a:latin typeface="+mn-ea"/>
                <a:ea typeface="+mn-ea"/>
              </a:rPr>
              <a:t>その他、他の部屋に聞こえるような音が継続</a:t>
            </a:r>
            <a:r>
              <a:rPr kumimoji="1" lang="ja-JP" altLang="en-US" sz="1200" b="0" i="0" u="none" strike="noStrike" cap="none" normalizeH="0" baseline="0" dirty="0" smtClean="0">
                <a:ln>
                  <a:noFill/>
                </a:ln>
                <a:effectLst/>
                <a:latin typeface="+mn-ea"/>
                <a:ea typeface="+mn-ea"/>
              </a:rPr>
              <a:t>して</a:t>
            </a:r>
            <a:r>
              <a:rPr lang="ja-JP" altLang="en-US" sz="1200" dirty="0" smtClean="0">
                <a:latin typeface="+mn-ea"/>
                <a:ea typeface="+mn-ea"/>
              </a:rPr>
              <a:t>出る。</a:t>
            </a:r>
            <a:endParaRPr kumimoji="1" lang="en-US" altLang="ja-JP" sz="1200" b="0"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sz="12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a:latin typeface="+mn-ea"/>
                <a:ea typeface="+mn-ea"/>
              </a:rPr>
              <a:t>●抽選申込みの</a:t>
            </a:r>
            <a:r>
              <a:rPr lang="ja-JP" altLang="en-US" sz="1200" dirty="0" smtClean="0">
                <a:latin typeface="+mn-ea"/>
                <a:ea typeface="+mn-ea"/>
              </a:rPr>
              <a:t>際に</a:t>
            </a:r>
            <a:r>
              <a:rPr lang="ja-JP" altLang="en-US" sz="1200" b="1" dirty="0" smtClean="0">
                <a:latin typeface="+mn-ea"/>
                <a:ea typeface="+mn-ea"/>
              </a:rPr>
              <a:t>音出し</a:t>
            </a:r>
            <a:r>
              <a:rPr lang="ja-JP" altLang="en-US" sz="1200" b="1" dirty="0">
                <a:latin typeface="+mn-ea"/>
                <a:ea typeface="+mn-ea"/>
              </a:rPr>
              <a:t>の</a:t>
            </a:r>
            <a:r>
              <a:rPr lang="ja-JP" altLang="en-US" sz="1200" b="1" dirty="0" smtClean="0">
                <a:latin typeface="+mn-ea"/>
                <a:ea typeface="+mn-ea"/>
              </a:rPr>
              <a:t>有無</a:t>
            </a:r>
            <a:r>
              <a:rPr lang="ja-JP" altLang="en-US" sz="1200" dirty="0" smtClean="0">
                <a:latin typeface="+mn-ea"/>
                <a:ea typeface="+mn-ea"/>
              </a:rPr>
              <a:t>で</a:t>
            </a:r>
            <a:r>
              <a:rPr lang="ja-JP" altLang="en-US" sz="1200" dirty="0">
                <a:latin typeface="+mn-ea"/>
                <a:ea typeface="+mn-ea"/>
              </a:rPr>
              <a:t>の</a:t>
            </a:r>
            <a:r>
              <a:rPr lang="ja-JP" altLang="en-US" sz="1200" dirty="0" smtClean="0">
                <a:latin typeface="+mn-ea"/>
                <a:ea typeface="+mn-ea"/>
              </a:rPr>
              <a:t>制限</a:t>
            </a:r>
            <a:r>
              <a:rPr lang="ja-JP" altLang="en-US" sz="1200" dirty="0">
                <a:latin typeface="+mn-ea"/>
                <a:ea typeface="+mn-ea"/>
              </a:rPr>
              <a:t>はありません</a:t>
            </a:r>
            <a:r>
              <a:rPr lang="ja-JP" altLang="en-US" sz="1200" dirty="0" smtClean="0">
                <a:latin typeface="+mn-ea"/>
                <a:ea typeface="+mn-ea"/>
              </a:rPr>
              <a:t>。</a:t>
            </a:r>
            <a:endParaRPr lang="en-US" altLang="ja-JP" sz="1200" dirty="0" smtClean="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200" dirty="0" smtClean="0">
                <a:latin typeface="+mn-ea"/>
                <a:ea typeface="+mn-ea"/>
              </a:rPr>
              <a:t>当選</a:t>
            </a:r>
            <a:r>
              <a:rPr lang="ja-JP" altLang="en-US" sz="1200" dirty="0">
                <a:latin typeface="+mn-ea"/>
                <a:ea typeface="+mn-ea"/>
              </a:rPr>
              <a:t>結果により、</a:t>
            </a:r>
            <a:r>
              <a:rPr lang="ja-JP" altLang="en-US" sz="1200" dirty="0" smtClean="0">
                <a:latin typeface="+mn-ea"/>
                <a:ea typeface="+mn-ea"/>
              </a:rPr>
              <a:t>分割・結合できる部屋に</a:t>
            </a:r>
            <a:r>
              <a:rPr lang="ja-JP" altLang="en-US" sz="1200" dirty="0">
                <a:latin typeface="+mn-ea"/>
                <a:ea typeface="+mn-ea"/>
              </a:rPr>
              <a:t>当選した際</a:t>
            </a:r>
            <a:r>
              <a:rPr lang="ja-JP" altLang="en-US" sz="1200" dirty="0" smtClean="0">
                <a:latin typeface="+mn-ea"/>
                <a:ea typeface="+mn-ea"/>
              </a:rPr>
              <a:t>に、隣</a:t>
            </a:r>
            <a:r>
              <a:rPr lang="ja-JP" altLang="en-US" sz="1200" dirty="0">
                <a:latin typeface="+mn-ea"/>
                <a:ea typeface="+mn-ea"/>
              </a:rPr>
              <a:t>の部屋を音出し団体</a:t>
            </a:r>
            <a:r>
              <a:rPr lang="ja-JP" altLang="en-US" sz="1200" dirty="0" smtClean="0">
                <a:latin typeface="+mn-ea"/>
                <a:ea typeface="+mn-ea"/>
              </a:rPr>
              <a:t>が利用することもありますのでご了承</a:t>
            </a:r>
            <a:r>
              <a:rPr lang="ja-JP" altLang="en-US" sz="1200" dirty="0">
                <a:latin typeface="+mn-ea"/>
                <a:ea typeface="+mn-ea"/>
              </a:rPr>
              <a:t>ください。</a:t>
            </a:r>
            <a:endParaRPr lang="en-US" altLang="ja-JP" sz="12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effectLst/>
                <a:latin typeface="+mn-ea"/>
                <a:ea typeface="+mn-ea"/>
              </a:rPr>
              <a:t>●分割施設（「会議室Ａ</a:t>
            </a:r>
            <a:r>
              <a:rPr lang="ja-JP" altLang="en-US" sz="1200" dirty="0" smtClean="0">
                <a:latin typeface="+mn-ea"/>
                <a:ea typeface="+mn-ea"/>
              </a:rPr>
              <a:t>」「会議室Ｂ」「会議室Ａ・Ｂ」など）は、間仕切りの防音性が低いため、できるだけ</a:t>
            </a:r>
            <a:r>
              <a:rPr lang="ja-JP" altLang="en-US" sz="1200" b="1" dirty="0" smtClean="0">
                <a:latin typeface="+mn-ea"/>
                <a:ea typeface="+mn-ea"/>
              </a:rPr>
              <a:t>全面</a:t>
            </a:r>
            <a:r>
              <a:rPr lang="ja-JP" altLang="en-US" sz="1200" dirty="0" smtClean="0">
                <a:latin typeface="+mn-ea"/>
                <a:ea typeface="+mn-ea"/>
              </a:rPr>
              <a:t>を予約してください。</a:t>
            </a:r>
            <a:endParaRPr lang="en-US" altLang="ja-JP" sz="1200" dirty="0" smtClean="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effectLst/>
              <a:latin typeface="+mn-ea"/>
              <a:ea typeface="+mn-ea"/>
            </a:endParaRPr>
          </a:p>
          <a:p>
            <a:pPr eaLnBrk="1" hangingPunct="1"/>
            <a:r>
              <a:rPr kumimoji="1" lang="ja-JP" altLang="en-US" sz="1200" b="0" i="0" u="none" strike="noStrike" cap="none" normalizeH="0" baseline="0" dirty="0" smtClean="0">
                <a:ln>
                  <a:noFill/>
                </a:ln>
                <a:effectLst/>
                <a:latin typeface="+mn-ea"/>
                <a:ea typeface="+mn-ea"/>
              </a:rPr>
              <a:t>●一般予約申込みの際に分割施設</a:t>
            </a:r>
            <a:r>
              <a:rPr lang="ja-JP" altLang="en-US" sz="1200" dirty="0">
                <a:latin typeface="+mn-ea"/>
              </a:rPr>
              <a:t>（「会議室Ａ」「会議室Ｂ」「会議室Ａ・Ｂ」など）</a:t>
            </a:r>
            <a:r>
              <a:rPr kumimoji="1" lang="ja-JP" altLang="en-US" sz="1200" b="0" i="0" u="none" strike="noStrike" cap="none" normalizeH="0" baseline="0" dirty="0" smtClean="0">
                <a:ln>
                  <a:noFill/>
                </a:ln>
                <a:effectLst/>
                <a:latin typeface="+mn-ea"/>
                <a:ea typeface="+mn-ea"/>
              </a:rPr>
              <a:t>を予約する場合は、希望する部屋と隣の部屋の</a:t>
            </a:r>
            <a:r>
              <a:rPr kumimoji="1" lang="ja-JP" altLang="en-US" sz="1200" b="1" i="0" u="none" strike="noStrike" cap="none" normalizeH="0" baseline="0" dirty="0" smtClean="0">
                <a:ln>
                  <a:noFill/>
                </a:ln>
                <a:effectLst/>
                <a:latin typeface="+mn-ea"/>
                <a:ea typeface="+mn-ea"/>
              </a:rPr>
              <a:t>音出し有無</a:t>
            </a:r>
            <a:r>
              <a:rPr kumimoji="1" lang="ja-JP" altLang="en-US" sz="1200" b="0" i="0" u="none" strike="noStrike" cap="none" normalizeH="0" baseline="0" dirty="0" smtClean="0">
                <a:ln>
                  <a:noFill/>
                </a:ln>
                <a:effectLst/>
                <a:latin typeface="+mn-ea"/>
                <a:ea typeface="+mn-ea"/>
              </a:rPr>
              <a:t>の組み合わせにより、以下のように制限がかかります。</a:t>
            </a:r>
            <a:endParaRPr kumimoji="1" lang="ja-JP" altLang="en-US" sz="1200" b="0" i="0" u="none" strike="noStrike" cap="none" normalizeH="0" baseline="0" dirty="0">
              <a:ln>
                <a:noFill/>
              </a:ln>
              <a:effectLst/>
              <a:latin typeface="+mn-ea"/>
              <a:ea typeface="+mn-ea"/>
            </a:endParaRPr>
          </a:p>
        </p:txBody>
      </p:sp>
      <p:pic>
        <p:nvPicPr>
          <p:cNvPr id="9" name="図 8">
            <a:extLst>
              <a:ext uri="{FF2B5EF4-FFF2-40B4-BE49-F238E27FC236}">
                <a16:creationId xmlns:a16="http://schemas.microsoft.com/office/drawing/2014/main" id="{2208238C-2133-47A9-99A8-68A01D9EB6C9}"/>
              </a:ext>
            </a:extLst>
          </p:cNvPr>
          <p:cNvPicPr>
            <a:picLocks noChangeAspect="1"/>
          </p:cNvPicPr>
          <p:nvPr/>
        </p:nvPicPr>
        <p:blipFill rotWithShape="1">
          <a:blip r:embed="rId4"/>
          <a:srcRect t="37481" r="4536" b="1"/>
          <a:stretch/>
        </p:blipFill>
        <p:spPr>
          <a:xfrm>
            <a:off x="2565433" y="3289300"/>
            <a:ext cx="1826543" cy="765002"/>
          </a:xfrm>
          <a:prstGeom prst="rect">
            <a:avLst/>
          </a:prstGeom>
          <a:ln>
            <a:solidFill>
              <a:srgbClr val="FF0000"/>
            </a:solidFill>
          </a:ln>
        </p:spPr>
      </p:pic>
      <p:graphicFrame>
        <p:nvGraphicFramePr>
          <p:cNvPr id="12" name="表 11"/>
          <p:cNvGraphicFramePr>
            <a:graphicFrameLocks noGrp="1"/>
          </p:cNvGraphicFramePr>
          <p:nvPr>
            <p:extLst>
              <p:ext uri="{D42A27DB-BD31-4B8C-83A1-F6EECF244321}">
                <p14:modId xmlns:p14="http://schemas.microsoft.com/office/powerpoint/2010/main" val="782513290"/>
              </p:ext>
            </p:extLst>
          </p:nvPr>
        </p:nvGraphicFramePr>
        <p:xfrm>
          <a:off x="4781400" y="4505331"/>
          <a:ext cx="3688140" cy="1914728"/>
        </p:xfrm>
        <a:graphic>
          <a:graphicData uri="http://schemas.openxmlformats.org/drawingml/2006/table">
            <a:tbl>
              <a:tblPr firstRow="1">
                <a:tableStyleId>{EB344D84-9AFB-497E-A393-DC336BA19D2E}</a:tableStyleId>
              </a:tblPr>
              <a:tblGrid>
                <a:gridCol w="1229380">
                  <a:extLst>
                    <a:ext uri="{9D8B030D-6E8A-4147-A177-3AD203B41FA5}">
                      <a16:colId xmlns:a16="http://schemas.microsoft.com/office/drawing/2014/main" val="698635337"/>
                    </a:ext>
                  </a:extLst>
                </a:gridCol>
                <a:gridCol w="1229380">
                  <a:extLst>
                    <a:ext uri="{9D8B030D-6E8A-4147-A177-3AD203B41FA5}">
                      <a16:colId xmlns:a16="http://schemas.microsoft.com/office/drawing/2014/main" val="3096115317"/>
                    </a:ext>
                  </a:extLst>
                </a:gridCol>
                <a:gridCol w="1229380">
                  <a:extLst>
                    <a:ext uri="{9D8B030D-6E8A-4147-A177-3AD203B41FA5}">
                      <a16:colId xmlns:a16="http://schemas.microsoft.com/office/drawing/2014/main" val="2947031276"/>
                    </a:ext>
                  </a:extLst>
                </a:gridCol>
              </a:tblGrid>
              <a:tr h="360248">
                <a:tc>
                  <a:txBody>
                    <a:bodyPr/>
                    <a:lstStyle/>
                    <a:p>
                      <a:pPr algn="ctr"/>
                      <a:r>
                        <a:rPr kumimoji="1" lang="ja-JP" altLang="en-US" sz="1100" dirty="0" smtClean="0">
                          <a:solidFill>
                            <a:schemeClr val="tx1"/>
                          </a:solidFill>
                        </a:rPr>
                        <a:t>自分希望の予約</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隣の部屋の予約</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予約の可否</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598280"/>
                  </a:ext>
                </a:extLst>
              </a:tr>
              <a:tr h="247789">
                <a:tc rowSpan="3">
                  <a:txBody>
                    <a:bodyPr/>
                    <a:lstStyle/>
                    <a:p>
                      <a:pPr algn="ctr"/>
                      <a:r>
                        <a:rPr kumimoji="1" lang="ja-JP" altLang="en-US" sz="1100" dirty="0" smtClean="0">
                          <a:solidFill>
                            <a:schemeClr val="tx1"/>
                          </a:solidFill>
                        </a:rPr>
                        <a:t>音出しあり</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音出しあり</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1" dirty="0" smtClean="0">
                          <a:solidFill>
                            <a:srgbClr val="FF0000"/>
                          </a:solidFill>
                        </a:rPr>
                        <a:t>申込み不可</a:t>
                      </a:r>
                      <a:endParaRPr kumimoji="1" lang="ja-JP" altLang="en-US" sz="11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587895"/>
                  </a:ext>
                </a:extLst>
              </a:tr>
              <a:tr h="247789">
                <a:tc vMerge="1">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音出しなし</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1" dirty="0" smtClean="0">
                          <a:solidFill>
                            <a:srgbClr val="FF0000"/>
                          </a:solidFill>
                        </a:rPr>
                        <a:t>申込み不可</a:t>
                      </a:r>
                      <a:endParaRPr kumimoji="1" lang="ja-JP" altLang="en-US" sz="11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890645"/>
                  </a:ext>
                </a:extLst>
              </a:tr>
              <a:tr h="247789">
                <a:tc vMerge="1">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予約なし</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申込み可能</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94027"/>
                  </a:ext>
                </a:extLst>
              </a:tr>
              <a:tr h="247789">
                <a:tc rowSpan="3">
                  <a:txBody>
                    <a:bodyPr/>
                    <a:lstStyle/>
                    <a:p>
                      <a:pPr algn="ctr"/>
                      <a:r>
                        <a:rPr kumimoji="1" lang="ja-JP" altLang="en-US" sz="1100" dirty="0" smtClean="0">
                          <a:solidFill>
                            <a:schemeClr val="tx1"/>
                          </a:solidFill>
                        </a:rPr>
                        <a:t>音出しなし</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音出しあり</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b="1" dirty="0" smtClean="0">
                          <a:solidFill>
                            <a:schemeClr val="tx1"/>
                          </a:solidFill>
                        </a:rPr>
                        <a:t>申込み可能</a:t>
                      </a:r>
                      <a:endParaRPr kumimoji="1" lang="ja-JP" altLang="en-US"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585807"/>
                  </a:ext>
                </a:extLst>
              </a:tr>
              <a:tr h="247789">
                <a:tc vMerge="1">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音出しなし</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申込み可能</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5241544"/>
                  </a:ext>
                </a:extLst>
              </a:tr>
              <a:tr h="247789">
                <a:tc vMerge="1">
                  <a:txBody>
                    <a:bodyPr/>
                    <a:lstStyle/>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予約なし</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rPr>
                        <a:t>申込み可能</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172824"/>
                  </a:ext>
                </a:extLst>
              </a:tr>
            </a:tbl>
          </a:graphicData>
        </a:graphic>
      </p:graphicFrame>
      <p:sp>
        <p:nvSpPr>
          <p:cNvPr id="13" name="楕円 12"/>
          <p:cNvSpPr/>
          <p:nvPr/>
        </p:nvSpPr>
        <p:spPr bwMode="auto">
          <a:xfrm>
            <a:off x="701484" y="5337312"/>
            <a:ext cx="432000" cy="432000"/>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4" name="下矢印 1">
            <a:extLst>
              <a:ext uri="{FF2B5EF4-FFF2-40B4-BE49-F238E27FC236}">
                <a16:creationId xmlns:a16="http://schemas.microsoft.com/office/drawing/2014/main" id="{DE902D01-AFC5-42BD-99AF-8B2E004F3769}"/>
              </a:ext>
            </a:extLst>
          </p:cNvPr>
          <p:cNvSpPr/>
          <p:nvPr/>
        </p:nvSpPr>
        <p:spPr bwMode="auto">
          <a:xfrm>
            <a:off x="432000" y="3134325"/>
            <a:ext cx="360000" cy="193282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655272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1448" y="681136"/>
            <a:ext cx="8281104" cy="5670756"/>
          </a:xfrm>
        </p:spPr>
        <p:txBody>
          <a:bodyPr/>
          <a:lstStyle/>
          <a:p>
            <a:pPr eaLnBrk="1" hangingPunct="1"/>
            <a:r>
              <a:rPr lang="en-US" altLang="ja-JP" sz="2000" b="0" cap="none" dirty="0" smtClean="0">
                <a:solidFill>
                  <a:srgbClr val="000000"/>
                </a:solidFill>
                <a:effectLst>
                  <a:outerShdw blurRad="38100" dist="38100" dir="2700000" algn="tl">
                    <a:srgbClr val="000000">
                      <a:alpha val="43137"/>
                    </a:srgbClr>
                  </a:outerShdw>
                </a:effectLst>
                <a:latin typeface="ＭＳ Ｐゴシック"/>
                <a:cs typeface="+mn-cs"/>
              </a:rPr>
              <a:t>【</a:t>
            </a:r>
            <a:r>
              <a:rPr lang="ja-JP" altLang="en-US" sz="2000" b="0" cap="none" dirty="0" smtClean="0">
                <a:solidFill>
                  <a:srgbClr val="000000"/>
                </a:solidFill>
                <a:effectLst>
                  <a:outerShdw blurRad="38100" dist="38100" dir="2700000" algn="tl">
                    <a:srgbClr val="000000">
                      <a:alpha val="43137"/>
                    </a:srgbClr>
                  </a:outerShdw>
                </a:effectLst>
                <a:latin typeface="ＭＳ Ｐゴシック"/>
                <a:cs typeface="+mn-cs"/>
              </a:rPr>
              <a:t>申込みの取消しについて</a:t>
            </a:r>
            <a:r>
              <a:rPr lang="en-US" altLang="ja-JP" sz="2000" b="0" cap="none" dirty="0" smtClean="0">
                <a:solidFill>
                  <a:srgbClr val="000000"/>
                </a:solidFill>
                <a:effectLst>
                  <a:outerShdw blurRad="38100" dist="38100" dir="2700000" algn="tl">
                    <a:srgbClr val="000000">
                      <a:alpha val="43137"/>
                    </a:srgbClr>
                  </a:outerShdw>
                </a:effectLst>
                <a:latin typeface="ＭＳ Ｐゴシック"/>
                <a:cs typeface="+mn-cs"/>
              </a:rPr>
              <a:t>】</a:t>
            </a:r>
            <a:r>
              <a:rPr lang="en-US" altLang="ja-JP" sz="2000" b="0" cap="none" dirty="0">
                <a:solidFill>
                  <a:srgbClr val="000000"/>
                </a:solidFill>
                <a:effectLst>
                  <a:outerShdw blurRad="38100" dist="38100" dir="2700000" algn="tl">
                    <a:srgbClr val="000000">
                      <a:alpha val="43137"/>
                    </a:srgbClr>
                  </a:outerShdw>
                </a:effectLst>
                <a:latin typeface="ＭＳ Ｐゴシック"/>
                <a:cs typeface="+mn-cs"/>
              </a:rPr>
              <a:t/>
            </a:r>
            <a:br>
              <a:rPr lang="en-US" altLang="ja-JP" sz="2000" b="0" cap="none" dirty="0">
                <a:solidFill>
                  <a:srgbClr val="000000"/>
                </a:solidFill>
                <a:effectLst>
                  <a:outerShdw blurRad="38100" dist="38100" dir="2700000" algn="tl">
                    <a:srgbClr val="000000">
                      <a:alpha val="43137"/>
                    </a:srgbClr>
                  </a:outerShdw>
                </a:effectLst>
                <a:latin typeface="ＭＳ Ｐゴシック"/>
                <a:cs typeface="+mn-cs"/>
              </a:rPr>
            </a:br>
            <a:r>
              <a:rPr lang="ja-JP" altLang="en-US" sz="1800" b="0" cap="none" dirty="0" smtClean="0">
                <a:solidFill>
                  <a:srgbClr val="000000"/>
                </a:solidFill>
                <a:latin typeface="+mj-ea"/>
                <a:cs typeface="+mn-cs"/>
              </a:rPr>
              <a:t>近隣センターの申込みの取消を行う場合は、利用日の</a:t>
            </a:r>
            <a:r>
              <a:rPr lang="en-US" altLang="ja-JP" sz="1800" cap="none" dirty="0">
                <a:solidFill>
                  <a:srgbClr val="000000"/>
                </a:solidFill>
                <a:latin typeface="+mj-ea"/>
                <a:cs typeface="+mn-cs"/>
              </a:rPr>
              <a:t>6</a:t>
            </a:r>
            <a:r>
              <a:rPr lang="ja-JP" altLang="en-US" sz="1800" cap="none" dirty="0" smtClean="0">
                <a:solidFill>
                  <a:srgbClr val="000000"/>
                </a:solidFill>
                <a:latin typeface="+mj-ea"/>
                <a:cs typeface="+mn-cs"/>
              </a:rPr>
              <a:t>日前までに予約システムから</a:t>
            </a:r>
            <a:r>
              <a:rPr lang="ja-JP" altLang="en-US" sz="1800" b="0" cap="none" dirty="0" smtClean="0">
                <a:solidFill>
                  <a:srgbClr val="000000"/>
                </a:solidFill>
                <a:latin typeface="+mj-ea"/>
                <a:cs typeface="+mn-cs"/>
              </a:rPr>
              <a:t>手続きを行ってください。または、ご利用予定の近隣センター窓口で</a:t>
            </a:r>
            <a:r>
              <a:rPr lang="ja-JP" altLang="en-US" sz="1800" cap="none" dirty="0" smtClean="0">
                <a:solidFill>
                  <a:srgbClr val="000000"/>
                </a:solidFill>
                <a:latin typeface="+mj-ea"/>
                <a:cs typeface="+mn-cs"/>
              </a:rPr>
              <a:t>「使用中止届出書」</a:t>
            </a:r>
            <a:r>
              <a:rPr lang="ja-JP" altLang="en-US" sz="1800" b="0" cap="none" dirty="0" smtClean="0">
                <a:solidFill>
                  <a:srgbClr val="000000"/>
                </a:solidFill>
                <a:latin typeface="+mj-ea"/>
                <a:cs typeface="+mn-cs"/>
              </a:rPr>
              <a:t>を提出してください。</a:t>
            </a:r>
            <a:r>
              <a:rPr lang="en-US" altLang="ja-JP" sz="1800" cap="none" dirty="0">
                <a:solidFill>
                  <a:srgbClr val="000000"/>
                </a:solidFill>
                <a:latin typeface="+mj-ea"/>
                <a:cs typeface="+mn-cs"/>
              </a:rPr>
              <a:t/>
            </a:r>
            <a:br>
              <a:rPr lang="en-US" altLang="ja-JP" sz="1800" cap="none" dirty="0">
                <a:solidFill>
                  <a:srgbClr val="000000"/>
                </a:solidFill>
                <a:latin typeface="+mj-ea"/>
                <a:cs typeface="+mn-cs"/>
              </a:rPr>
            </a:br>
            <a:r>
              <a:rPr lang="en-US" altLang="ja-JP" sz="1800" b="0" cap="none" dirty="0">
                <a:solidFill>
                  <a:srgbClr val="000000"/>
                </a:solidFill>
                <a:latin typeface="+mj-ea"/>
                <a:cs typeface="+mn-cs"/>
              </a:rPr>
              <a:t/>
            </a:r>
            <a:br>
              <a:rPr lang="en-US" altLang="ja-JP" sz="1800" b="0" cap="none" dirty="0">
                <a:solidFill>
                  <a:srgbClr val="000000"/>
                </a:solidFill>
                <a:latin typeface="+mj-ea"/>
                <a:cs typeface="+mn-cs"/>
              </a:rPr>
            </a:br>
            <a:r>
              <a:rPr lang="en-US" altLang="ja-JP" sz="1800" b="0" cap="none" dirty="0" smtClean="0">
                <a:solidFill>
                  <a:srgbClr val="000000"/>
                </a:solidFill>
                <a:latin typeface="+mn-ea"/>
                <a:ea typeface="+mn-ea"/>
                <a:cs typeface="+mn-cs"/>
              </a:rPr>
              <a:t>※</a:t>
            </a:r>
            <a:r>
              <a:rPr lang="ja-JP" altLang="en-US" sz="1800" b="0" cap="none" dirty="0" smtClean="0">
                <a:solidFill>
                  <a:srgbClr val="000000"/>
                </a:solidFill>
                <a:latin typeface="+mn-ea"/>
                <a:ea typeface="+mn-ea"/>
                <a:cs typeface="+mn-cs"/>
              </a:rPr>
              <a:t>利用日の</a:t>
            </a:r>
            <a:r>
              <a:rPr lang="en-US" altLang="ja-JP" sz="1800" b="0" cap="none" dirty="0" smtClean="0">
                <a:solidFill>
                  <a:srgbClr val="000000"/>
                </a:solidFill>
                <a:latin typeface="+mn-ea"/>
                <a:ea typeface="+mn-ea"/>
                <a:cs typeface="+mn-cs"/>
              </a:rPr>
              <a:t>6</a:t>
            </a:r>
            <a:r>
              <a:rPr lang="ja-JP" altLang="en-US" sz="1800" b="0" cap="none" dirty="0" smtClean="0">
                <a:solidFill>
                  <a:srgbClr val="000000"/>
                </a:solidFill>
                <a:latin typeface="+mn-ea"/>
                <a:ea typeface="+mn-ea"/>
                <a:cs typeface="+mn-cs"/>
              </a:rPr>
              <a:t>日前以降にやむを得ずキャンセルする場合は、使用日前日までに近隣センター窓口で「使用中止届出書」を提出してください。</a:t>
            </a:r>
            <a:r>
              <a:rPr lang="en-US" altLang="ja-JP" sz="1800" b="0" cap="none" dirty="0" smtClean="0">
                <a:solidFill>
                  <a:srgbClr val="000000"/>
                </a:solidFill>
                <a:latin typeface="+mn-ea"/>
                <a:ea typeface="+mn-ea"/>
                <a:cs typeface="+mn-cs"/>
              </a:rPr>
              <a:t/>
            </a:r>
            <a:br>
              <a:rPr lang="en-US" altLang="ja-JP" sz="1800" b="0" cap="none" dirty="0" smtClean="0">
                <a:solidFill>
                  <a:srgbClr val="000000"/>
                </a:solidFill>
                <a:latin typeface="+mn-ea"/>
                <a:ea typeface="+mn-ea"/>
                <a:cs typeface="+mn-cs"/>
              </a:rPr>
            </a:br>
            <a:r>
              <a:rPr lang="en-US" altLang="ja-JP" sz="1800" b="0" cap="none" dirty="0" smtClean="0">
                <a:solidFill>
                  <a:srgbClr val="000000"/>
                </a:solidFill>
                <a:latin typeface="+mn-ea"/>
                <a:ea typeface="+mn-ea"/>
                <a:cs typeface="+mn-cs"/>
              </a:rPr>
              <a:t/>
            </a:r>
            <a:br>
              <a:rPr lang="en-US" altLang="ja-JP" sz="1800" b="0" cap="none" dirty="0" smtClean="0">
                <a:solidFill>
                  <a:srgbClr val="000000"/>
                </a:solidFill>
                <a:latin typeface="+mn-ea"/>
                <a:ea typeface="+mn-ea"/>
                <a:cs typeface="+mn-cs"/>
              </a:rPr>
            </a:br>
            <a:r>
              <a:rPr lang="en-US" altLang="ja-JP" sz="2000" dirty="0" smtClean="0">
                <a:solidFill>
                  <a:schemeClr val="tx1"/>
                </a:solidFill>
                <a:effectLst>
                  <a:outerShdw blurRad="38100" dist="38100" dir="2700000" algn="tl">
                    <a:srgbClr val="000000">
                      <a:alpha val="43137"/>
                    </a:srgbClr>
                  </a:outerShdw>
                </a:effectLst>
                <a:latin typeface="+mn-ea"/>
              </a:rPr>
              <a:t>【</a:t>
            </a:r>
            <a:r>
              <a:rPr lang="ja-JP" altLang="en-US" sz="2000" b="0" dirty="0" smtClean="0">
                <a:solidFill>
                  <a:schemeClr val="tx1"/>
                </a:solidFill>
                <a:effectLst>
                  <a:outerShdw blurRad="38100" dist="38100" dir="2700000" algn="tl">
                    <a:srgbClr val="000000">
                      <a:alpha val="43137"/>
                    </a:srgbClr>
                  </a:outerShdw>
                </a:effectLst>
                <a:latin typeface="+mn-ea"/>
              </a:rPr>
              <a:t>無断キャンセルのペナルティ</a:t>
            </a:r>
            <a:r>
              <a:rPr lang="en-US" altLang="ja-JP" sz="2000" dirty="0" smtClean="0">
                <a:solidFill>
                  <a:schemeClr val="tx1"/>
                </a:solidFill>
                <a:effectLst>
                  <a:outerShdw blurRad="38100" dist="38100" dir="2700000" algn="tl">
                    <a:srgbClr val="000000">
                      <a:alpha val="43137"/>
                    </a:srgbClr>
                  </a:outerShdw>
                </a:effectLst>
                <a:latin typeface="+mn-ea"/>
              </a:rPr>
              <a:t>】</a:t>
            </a:r>
            <a:r>
              <a:rPr lang="en-US" altLang="ja-JP" sz="2000" dirty="0">
                <a:solidFill>
                  <a:schemeClr val="tx1"/>
                </a:solidFill>
                <a:effectLst>
                  <a:outerShdw blurRad="38100" dist="38100" dir="2700000" algn="tl">
                    <a:srgbClr val="000000">
                      <a:alpha val="43137"/>
                    </a:srgbClr>
                  </a:outerShdw>
                </a:effectLst>
                <a:latin typeface="+mn-ea"/>
              </a:rPr>
              <a:t/>
            </a:r>
            <a:br>
              <a:rPr lang="en-US" altLang="ja-JP" sz="2000" dirty="0">
                <a:solidFill>
                  <a:schemeClr val="tx1"/>
                </a:solidFill>
                <a:effectLst>
                  <a:outerShdw blurRad="38100" dist="38100" dir="2700000" algn="tl">
                    <a:srgbClr val="000000">
                      <a:alpha val="43137"/>
                    </a:srgbClr>
                  </a:outerShdw>
                </a:effectLst>
                <a:latin typeface="+mn-ea"/>
              </a:rPr>
            </a:br>
            <a:r>
              <a:rPr lang="ja-JP" altLang="en-US" sz="1800" b="0" dirty="0" smtClean="0">
                <a:solidFill>
                  <a:schemeClr val="tx1"/>
                </a:solidFill>
                <a:latin typeface="+mn-ea"/>
              </a:rPr>
              <a:t>「</a:t>
            </a:r>
            <a:r>
              <a:rPr lang="ja-JP" altLang="en-US" sz="1800" b="0" dirty="0" smtClean="0">
                <a:solidFill>
                  <a:schemeClr val="tx1"/>
                </a:solidFill>
                <a:latin typeface="+mn-ea"/>
                <a:ea typeface="+mn-ea"/>
              </a:rPr>
              <a:t>使用中止届出書」が提出されないまま施設の利用がない場合，</a:t>
            </a:r>
            <a:r>
              <a:rPr lang="ja-JP" altLang="en-US" sz="1800" dirty="0" smtClean="0">
                <a:solidFill>
                  <a:schemeClr val="tx1"/>
                </a:solidFill>
                <a:latin typeface="+mn-ea"/>
                <a:ea typeface="+mn-ea"/>
              </a:rPr>
              <a:t>無断キャンセル</a:t>
            </a:r>
            <a:r>
              <a:rPr lang="ja-JP" altLang="en-US" sz="1800" b="0" dirty="0" smtClean="0">
                <a:solidFill>
                  <a:schemeClr val="tx1"/>
                </a:solidFill>
                <a:latin typeface="+mn-ea"/>
                <a:ea typeface="+mn-ea"/>
              </a:rPr>
              <a:t>となり</a:t>
            </a:r>
            <a:r>
              <a:rPr lang="ja-JP" altLang="en-US" sz="1800" b="0" dirty="0">
                <a:solidFill>
                  <a:schemeClr val="tx1"/>
                </a:solidFill>
                <a:latin typeface="+mn-ea"/>
                <a:ea typeface="+mn-ea"/>
              </a:rPr>
              <a:t>，</a:t>
            </a:r>
            <a:r>
              <a:rPr lang="ja-JP" altLang="en-US" sz="1800" b="0" dirty="0" smtClean="0">
                <a:solidFill>
                  <a:schemeClr val="tx1"/>
                </a:solidFill>
                <a:latin typeface="+mn-ea"/>
                <a:ea typeface="+mn-ea"/>
              </a:rPr>
              <a:t>使用を制限させていただくことがありますのでご注意ください。</a:t>
            </a:r>
            <a:r>
              <a:rPr lang="en-US" altLang="ja-JP" sz="1800" b="0" dirty="0" smtClean="0">
                <a:solidFill>
                  <a:schemeClr val="tx1"/>
                </a:solidFill>
                <a:latin typeface="+mn-ea"/>
                <a:ea typeface="+mn-ea"/>
              </a:rPr>
              <a:t/>
            </a:r>
            <a:br>
              <a:rPr lang="en-US" altLang="ja-JP" sz="1800" b="0" dirty="0" smtClean="0">
                <a:solidFill>
                  <a:schemeClr val="tx1"/>
                </a:solidFill>
                <a:latin typeface="+mn-ea"/>
                <a:ea typeface="+mn-ea"/>
              </a:rPr>
            </a:br>
            <a:r>
              <a:rPr lang="en-US" altLang="ja-JP" sz="1800" b="0" dirty="0" smtClean="0">
                <a:solidFill>
                  <a:schemeClr val="tx1"/>
                </a:solidFill>
                <a:latin typeface="+mn-ea"/>
              </a:rPr>
              <a:t/>
            </a:r>
            <a:br>
              <a:rPr lang="en-US" altLang="ja-JP" sz="1800" b="0" dirty="0" smtClean="0">
                <a:solidFill>
                  <a:schemeClr val="tx1"/>
                </a:solidFill>
                <a:latin typeface="+mn-ea"/>
              </a:rPr>
            </a:br>
            <a:endParaRPr kumimoji="1" lang="ja-JP" altLang="en-US" sz="1800" b="0" dirty="0">
              <a:solidFill>
                <a:schemeClr val="tx1"/>
              </a:solidFill>
              <a:latin typeface="+mn-ea"/>
              <a:ea typeface="+mn-ea"/>
            </a:endParaRPr>
          </a:p>
        </p:txBody>
      </p:sp>
      <p:sp>
        <p:nvSpPr>
          <p:cNvPr id="3" name="テキスト プレースホルダー 2"/>
          <p:cNvSpPr>
            <a:spLocks noGrp="1"/>
          </p:cNvSpPr>
          <p:nvPr>
            <p:ph type="body" idx="1"/>
          </p:nvPr>
        </p:nvSpPr>
        <p:spPr>
          <a:xfrm>
            <a:off x="161412" y="-116947"/>
            <a:ext cx="8423313" cy="638627"/>
          </a:xfrm>
        </p:spPr>
        <p:txBody>
          <a:bodyPr/>
          <a:lstStyle/>
          <a:p>
            <a:r>
              <a:rPr lang="ja-JP" altLang="en-US" sz="2800" dirty="0" smtClean="0">
                <a:solidFill>
                  <a:srgbClr val="000000"/>
                </a:solidFill>
                <a:cs typeface="+mj-cs"/>
              </a:rPr>
              <a:t>５</a:t>
            </a:r>
            <a:r>
              <a:rPr lang="ja-JP" altLang="en-US" sz="2800" dirty="0">
                <a:solidFill>
                  <a:srgbClr val="000000"/>
                </a:solidFill>
                <a:cs typeface="+mj-cs"/>
              </a:rPr>
              <a:t>　</a:t>
            </a:r>
            <a:r>
              <a:rPr lang="ja-JP" altLang="en-US" sz="2800" dirty="0" smtClean="0">
                <a:solidFill>
                  <a:srgbClr val="000000"/>
                </a:solidFill>
                <a:cs typeface="+mj-cs"/>
              </a:rPr>
              <a:t>申込みの取消しについて</a:t>
            </a:r>
            <a:endParaRPr kumimoji="1" lang="ja-JP" altLang="en-US" sz="2800" dirty="0"/>
          </a:p>
        </p:txBody>
      </p:sp>
      <p:sp>
        <p:nvSpPr>
          <p:cNvPr id="4" name="スライド番号プレースホルダー 3"/>
          <p:cNvSpPr>
            <a:spLocks noGrp="1"/>
          </p:cNvSpPr>
          <p:nvPr>
            <p:ph type="sldNum" sz="quarter" idx="10"/>
          </p:nvPr>
        </p:nvSpPr>
        <p:spPr/>
        <p:txBody>
          <a:bodyPr/>
          <a:lstStyle/>
          <a:p>
            <a:pPr>
              <a:defRPr/>
            </a:pPr>
            <a:fld id="{9697702D-F5A9-4B08-8052-73B58841B715}" type="slidenum">
              <a:rPr lang="en-US" altLang="ja-JP" smtClean="0"/>
              <a:pPr>
                <a:defRPr/>
              </a:pPr>
              <a:t>18</a:t>
            </a:fld>
            <a:endParaRPr lang="en-US" altLang="ja-JP"/>
          </a:p>
        </p:txBody>
      </p:sp>
      <p:pic>
        <p:nvPicPr>
          <p:cNvPr id="5" name="Picture 2" descr="C:\Users\tikisien10\Desktop\004_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264" y="4149096"/>
            <a:ext cx="1721231" cy="1734141"/>
          </a:xfrm>
          <a:prstGeom prst="rect">
            <a:avLst/>
          </a:prstGeom>
          <a:noFill/>
          <a:extLst>
            <a:ext uri="{909E8E84-426E-40DD-AFC4-6F175D3DCCD1}">
              <a14:hiddenFill xmlns:a14="http://schemas.microsoft.com/office/drawing/2010/main">
                <a:solidFill>
                  <a:srgbClr val="FFFFFF"/>
                </a:solidFill>
              </a14:hiddenFill>
            </a:ext>
          </a:extLst>
        </p:spPr>
      </p:pic>
      <p:sp>
        <p:nvSpPr>
          <p:cNvPr id="7" name="乗算 6"/>
          <p:cNvSpPr/>
          <p:nvPr/>
        </p:nvSpPr>
        <p:spPr bwMode="auto">
          <a:xfrm>
            <a:off x="5595675" y="4149096"/>
            <a:ext cx="3634407" cy="1832672"/>
          </a:xfrm>
          <a:prstGeom prst="mathMultiply">
            <a:avLst/>
          </a:prstGeom>
          <a:solidFill>
            <a:srgbClr val="FF0000"/>
          </a:solid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34700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14026" t="14316" r="25787" b="18007"/>
          <a:stretch/>
        </p:blipFill>
        <p:spPr>
          <a:xfrm>
            <a:off x="314293" y="3413094"/>
            <a:ext cx="3658153" cy="2312625"/>
          </a:xfrm>
          <a:prstGeom prst="rect">
            <a:avLst/>
          </a:prstGeom>
          <a:ln>
            <a:solidFill>
              <a:schemeClr val="tx1"/>
            </a:solidFill>
          </a:ln>
        </p:spPr>
      </p:pic>
      <p:pic>
        <p:nvPicPr>
          <p:cNvPr id="2" name="図 1"/>
          <p:cNvPicPr>
            <a:picLocks noChangeAspect="1"/>
          </p:cNvPicPr>
          <p:nvPr/>
        </p:nvPicPr>
        <p:blipFill rotWithShape="1">
          <a:blip r:embed="rId4"/>
          <a:srcRect l="20944" t="15547" r="25517" b="34345"/>
          <a:stretch/>
        </p:blipFill>
        <p:spPr>
          <a:xfrm>
            <a:off x="4173728" y="3394933"/>
            <a:ext cx="4538272" cy="2387957"/>
          </a:xfrm>
          <a:prstGeom prst="rect">
            <a:avLst/>
          </a:prstGeom>
          <a:ln>
            <a:solidFill>
              <a:schemeClr val="tx1"/>
            </a:solidFill>
          </a:ln>
        </p:spPr>
      </p:pic>
      <p:sp>
        <p:nvSpPr>
          <p:cNvPr id="24586" name="スライド番号プレースホルダー 3"/>
          <p:cNvSpPr>
            <a:spLocks noGrp="1"/>
          </p:cNvSpPr>
          <p:nvPr>
            <p:ph type="sldNum" sz="quarter" idx="10"/>
          </p:nvPr>
        </p:nvSpPr>
        <p:spPr>
          <a:xfrm>
            <a:off x="3505200" y="6580188"/>
            <a:ext cx="2133600" cy="277812"/>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96B8B15-C19D-4507-8331-A8EBC4778D5A}" type="slidenum">
              <a:rPr lang="en-US" altLang="ja-JP" sz="1400" smtClean="0"/>
              <a:pPr>
                <a:spcBef>
                  <a:spcPct val="0"/>
                </a:spcBef>
                <a:buFontTx/>
                <a:buNone/>
              </a:pPr>
              <a:t>19</a:t>
            </a:fld>
            <a:endParaRPr lang="en-US" altLang="ja-JP" sz="1400" dirty="0"/>
          </a:p>
        </p:txBody>
      </p:sp>
      <p:sp>
        <p:nvSpPr>
          <p:cNvPr id="24587" name="Rectangle 6"/>
          <p:cNvSpPr>
            <a:spLocks noGrp="1" noChangeArrowheads="1"/>
          </p:cNvSpPr>
          <p:nvPr>
            <p:ph type="title"/>
          </p:nvPr>
        </p:nvSpPr>
        <p:spPr>
          <a:xfrm>
            <a:off x="1" y="0"/>
            <a:ext cx="8712200" cy="619125"/>
          </a:xfrm>
        </p:spPr>
        <p:txBody>
          <a:bodyPr/>
          <a:lstStyle/>
          <a:p>
            <a:pPr eaLnBrk="1" hangingPunct="1"/>
            <a:r>
              <a:rPr lang="ja-JP" altLang="en-US" dirty="0" smtClean="0"/>
              <a:t>　</a:t>
            </a:r>
            <a:r>
              <a:rPr lang="ja-JP" altLang="en-US" sz="2400" dirty="0" smtClean="0"/>
              <a:t>５</a:t>
            </a:r>
            <a:r>
              <a:rPr lang="ja-JP" altLang="en-US" sz="2400" dirty="0"/>
              <a:t> </a:t>
            </a:r>
            <a:r>
              <a:rPr lang="ja-JP" altLang="en-US" sz="2400" dirty="0" smtClean="0"/>
              <a:t>－１　申込み状況</a:t>
            </a:r>
            <a:r>
              <a:rPr lang="ja-JP" altLang="en-US" sz="2400" dirty="0"/>
              <a:t>の</a:t>
            </a:r>
            <a:r>
              <a:rPr lang="ja-JP" altLang="en-US" sz="2400" dirty="0" smtClean="0"/>
              <a:t>確認・取消しの方法</a:t>
            </a:r>
            <a:endParaRPr lang="ja-JP" altLang="en-US" sz="2400" dirty="0"/>
          </a:p>
        </p:txBody>
      </p:sp>
      <p:sp>
        <p:nvSpPr>
          <p:cNvPr id="24596" name="Oval 59"/>
          <p:cNvSpPr>
            <a:spLocks noChangeArrowheads="1"/>
          </p:cNvSpPr>
          <p:nvPr/>
        </p:nvSpPr>
        <p:spPr bwMode="auto">
          <a:xfrm>
            <a:off x="3636472" y="4636485"/>
            <a:ext cx="288000" cy="252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4597" name="Text Box 60"/>
          <p:cNvSpPr txBox="1">
            <a:spLocks noChangeArrowheads="1"/>
          </p:cNvSpPr>
          <p:nvPr/>
        </p:nvSpPr>
        <p:spPr bwMode="auto">
          <a:xfrm>
            <a:off x="4143710" y="5725719"/>
            <a:ext cx="45682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取消</a:t>
            </a:r>
            <a:r>
              <a:rPr lang="ja-JP" altLang="en-US" sz="1400" dirty="0" smtClean="0">
                <a:latin typeface="+mn-ea"/>
                <a:ea typeface="+mn-ea"/>
              </a:rPr>
              <a:t>可能な予約</a:t>
            </a:r>
            <a:r>
              <a:rPr lang="ja-JP" altLang="en-US" sz="1400" dirty="0">
                <a:latin typeface="+mn-ea"/>
                <a:ea typeface="+mn-ea"/>
              </a:rPr>
              <a:t>のみ</a:t>
            </a:r>
            <a:r>
              <a:rPr lang="ja-JP" altLang="en-US" sz="1400" dirty="0" smtClean="0">
                <a:latin typeface="+mn-ea"/>
                <a:ea typeface="+mn-ea"/>
              </a:rPr>
              <a:t>、「取消」ボタン</a:t>
            </a:r>
            <a:r>
              <a:rPr lang="ja-JP" altLang="en-US" sz="1400" dirty="0">
                <a:latin typeface="+mn-ea"/>
                <a:ea typeface="+mn-ea"/>
              </a:rPr>
              <a:t>が表示</a:t>
            </a:r>
            <a:r>
              <a:rPr lang="ja-JP" altLang="en-US" sz="1400" dirty="0" smtClean="0">
                <a:latin typeface="+mn-ea"/>
                <a:ea typeface="+mn-ea"/>
              </a:rPr>
              <a:t>されます。</a:t>
            </a:r>
            <a:endParaRPr lang="en-US" altLang="ja-JP" sz="1400" dirty="0" smtClean="0">
              <a:latin typeface="+mn-ea"/>
              <a:ea typeface="+mn-ea"/>
            </a:endParaRPr>
          </a:p>
          <a:p>
            <a:pPr eaLnBrk="1" hangingPunct="1">
              <a:spcBef>
                <a:spcPct val="0"/>
              </a:spcBef>
              <a:buFontTx/>
              <a:buNone/>
            </a:pPr>
            <a:r>
              <a:rPr lang="ja-JP" altLang="en-US" sz="1400" dirty="0">
                <a:latin typeface="+mn-ea"/>
                <a:ea typeface="+mn-ea"/>
              </a:rPr>
              <a:t>予約</a:t>
            </a:r>
            <a:r>
              <a:rPr lang="ja-JP" altLang="en-US" sz="1400" dirty="0" smtClean="0">
                <a:latin typeface="+mn-ea"/>
                <a:ea typeface="+mn-ea"/>
              </a:rPr>
              <a:t>を取消す場合は「</a:t>
            </a:r>
            <a:r>
              <a:rPr lang="ja-JP" altLang="en-US" sz="1400" b="1" dirty="0">
                <a:latin typeface="+mn-ea"/>
                <a:ea typeface="+mn-ea"/>
              </a:rPr>
              <a:t>取消</a:t>
            </a:r>
            <a:r>
              <a:rPr lang="ja-JP" altLang="en-US" sz="1400" dirty="0">
                <a:latin typeface="+mn-ea"/>
                <a:ea typeface="+mn-ea"/>
              </a:rPr>
              <a:t>」を</a:t>
            </a:r>
            <a:r>
              <a:rPr lang="ja-JP" altLang="en-US" sz="1400" dirty="0" smtClean="0">
                <a:latin typeface="+mn-ea"/>
                <a:ea typeface="+mn-ea"/>
              </a:rPr>
              <a:t>クリックする。</a:t>
            </a:r>
            <a:endParaRPr lang="ja-JP" altLang="en-US" sz="1400" dirty="0">
              <a:latin typeface="+mn-ea"/>
              <a:ea typeface="+mn-ea"/>
            </a:endParaRPr>
          </a:p>
        </p:txBody>
      </p:sp>
      <p:sp>
        <p:nvSpPr>
          <p:cNvPr id="24599" name="Text Box 64"/>
          <p:cNvSpPr txBox="1">
            <a:spLocks noChangeArrowheads="1"/>
          </p:cNvSpPr>
          <p:nvPr/>
        </p:nvSpPr>
        <p:spPr bwMode="auto">
          <a:xfrm>
            <a:off x="433529" y="5725719"/>
            <a:ext cx="35286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・申込</a:t>
            </a:r>
            <a:r>
              <a:rPr lang="ja-JP" altLang="en-US" sz="1400" dirty="0">
                <a:latin typeface="+mn-ea"/>
                <a:ea typeface="+mn-ea"/>
              </a:rPr>
              <a:t>内容の詳細を確認</a:t>
            </a:r>
            <a:r>
              <a:rPr lang="ja-JP" altLang="en-US" sz="1400" dirty="0" smtClean="0">
                <a:latin typeface="+mn-ea"/>
                <a:ea typeface="+mn-ea"/>
              </a:rPr>
              <a:t>したい、又</a:t>
            </a:r>
            <a:r>
              <a:rPr lang="ja-JP" altLang="en-US" sz="1400" dirty="0">
                <a:latin typeface="+mn-ea"/>
                <a:ea typeface="+mn-ea"/>
              </a:rPr>
              <a:t>は</a:t>
            </a:r>
            <a:r>
              <a:rPr lang="ja-JP" altLang="en-US" sz="1400" dirty="0" smtClean="0">
                <a:latin typeface="+mn-ea"/>
                <a:ea typeface="+mn-ea"/>
              </a:rPr>
              <a:t>取消ししたい</a:t>
            </a:r>
            <a:r>
              <a:rPr lang="ja-JP" altLang="en-US" sz="1400" dirty="0">
                <a:latin typeface="+mn-ea"/>
                <a:ea typeface="+mn-ea"/>
              </a:rPr>
              <a:t>予約の「</a:t>
            </a:r>
            <a:r>
              <a:rPr lang="ja-JP" altLang="en-US" sz="1400" b="1" dirty="0">
                <a:latin typeface="+mn-ea"/>
                <a:ea typeface="+mn-ea"/>
              </a:rPr>
              <a:t>表示</a:t>
            </a:r>
            <a:r>
              <a:rPr lang="ja-JP" altLang="en-US" sz="1400" dirty="0">
                <a:latin typeface="+mn-ea"/>
                <a:ea typeface="+mn-ea"/>
              </a:rPr>
              <a:t>」を</a:t>
            </a:r>
            <a:r>
              <a:rPr lang="ja-JP" altLang="en-US" sz="1400" dirty="0" smtClean="0">
                <a:latin typeface="+mn-ea"/>
                <a:ea typeface="+mn-ea"/>
              </a:rPr>
              <a:t>クリックする。</a:t>
            </a:r>
            <a:endParaRPr lang="en-US" altLang="ja-JP" sz="1400" dirty="0" smtClean="0">
              <a:latin typeface="+mn-ea"/>
              <a:ea typeface="+mn-ea"/>
            </a:endParaRPr>
          </a:p>
          <a:p>
            <a:pPr eaLnBrk="1" hangingPunct="1">
              <a:spcBef>
                <a:spcPct val="0"/>
              </a:spcBef>
              <a:buFontTx/>
              <a:buNone/>
            </a:pPr>
            <a:r>
              <a:rPr lang="ja-JP" altLang="en-US" sz="1400" dirty="0" smtClean="0">
                <a:latin typeface="+mn-ea"/>
                <a:ea typeface="+mn-ea"/>
              </a:rPr>
              <a:t>・取消</a:t>
            </a:r>
            <a:r>
              <a:rPr lang="ja-JP" altLang="en-US" sz="1400" dirty="0">
                <a:latin typeface="+mn-ea"/>
                <a:ea typeface="+mn-ea"/>
              </a:rPr>
              <a:t>期限が表示</a:t>
            </a:r>
            <a:r>
              <a:rPr lang="ja-JP" altLang="en-US" sz="1400" dirty="0" smtClean="0">
                <a:latin typeface="+mn-ea"/>
                <a:ea typeface="+mn-ea"/>
              </a:rPr>
              <a:t>されます。</a:t>
            </a:r>
            <a:r>
              <a:rPr lang="ja-JP" altLang="en-US" sz="1400" dirty="0" smtClean="0">
                <a:solidFill>
                  <a:srgbClr val="FF0000"/>
                </a:solidFill>
                <a:latin typeface="+mn-ea"/>
                <a:ea typeface="+mn-ea"/>
              </a:rPr>
              <a:t>取消</a:t>
            </a:r>
            <a:r>
              <a:rPr lang="ja-JP" altLang="en-US" sz="1400" dirty="0">
                <a:solidFill>
                  <a:srgbClr val="FF0000"/>
                </a:solidFill>
                <a:latin typeface="+mn-ea"/>
                <a:ea typeface="+mn-ea"/>
              </a:rPr>
              <a:t>不可の</a:t>
            </a:r>
            <a:r>
              <a:rPr lang="ja-JP" altLang="en-US" sz="1400" dirty="0" smtClean="0">
                <a:solidFill>
                  <a:srgbClr val="FF0000"/>
                </a:solidFill>
                <a:latin typeface="+mn-ea"/>
                <a:ea typeface="+mn-ea"/>
              </a:rPr>
              <a:t>もの、期限</a:t>
            </a:r>
            <a:r>
              <a:rPr lang="ja-JP" altLang="en-US" sz="1400" dirty="0">
                <a:solidFill>
                  <a:srgbClr val="FF0000"/>
                </a:solidFill>
                <a:latin typeface="+mn-ea"/>
                <a:ea typeface="+mn-ea"/>
              </a:rPr>
              <a:t>が過ぎているものは赤字に</a:t>
            </a:r>
            <a:r>
              <a:rPr lang="ja-JP" altLang="en-US" sz="1400" dirty="0" smtClean="0">
                <a:solidFill>
                  <a:srgbClr val="FF0000"/>
                </a:solidFill>
                <a:latin typeface="+mn-ea"/>
                <a:ea typeface="+mn-ea"/>
              </a:rPr>
              <a:t>なります。</a:t>
            </a:r>
            <a:endParaRPr lang="ja-JP" altLang="en-US" sz="1400" dirty="0">
              <a:solidFill>
                <a:srgbClr val="FF0000"/>
              </a:solidFill>
              <a:latin typeface="+mn-ea"/>
              <a:ea typeface="+mn-ea"/>
            </a:endParaRPr>
          </a:p>
        </p:txBody>
      </p:sp>
      <p:sp>
        <p:nvSpPr>
          <p:cNvPr id="24600" name="Oval 65"/>
          <p:cNvSpPr>
            <a:spLocks noChangeArrowheads="1"/>
          </p:cNvSpPr>
          <p:nvPr/>
        </p:nvSpPr>
        <p:spPr bwMode="auto">
          <a:xfrm>
            <a:off x="7992456" y="4239108"/>
            <a:ext cx="720096" cy="36004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50" name="Text Box 55"/>
          <p:cNvSpPr txBox="1">
            <a:spLocks noChangeArrowheads="1"/>
          </p:cNvSpPr>
          <p:nvPr/>
        </p:nvSpPr>
        <p:spPr bwMode="auto">
          <a:xfrm>
            <a:off x="2691005" y="2706878"/>
            <a:ext cx="38612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a:t>
            </a:r>
            <a:r>
              <a:rPr lang="ja-JP" altLang="en-US" sz="1400" b="1" dirty="0">
                <a:latin typeface="+mn-ea"/>
                <a:ea typeface="+mn-ea"/>
              </a:rPr>
              <a:t>マイページ</a:t>
            </a:r>
            <a:r>
              <a:rPr lang="ja-JP" altLang="en-US" sz="1400" dirty="0">
                <a:latin typeface="+mn-ea"/>
                <a:ea typeface="+mn-ea"/>
              </a:rPr>
              <a:t>」へログイン（</a:t>
            </a:r>
            <a:r>
              <a:rPr lang="en-US" altLang="ja-JP" sz="1400" dirty="0" smtClean="0">
                <a:latin typeface="+mn-ea"/>
                <a:ea typeface="+mn-ea"/>
              </a:rPr>
              <a:t>P</a:t>
            </a:r>
            <a:r>
              <a:rPr lang="ja-JP" altLang="en-US" sz="1400" dirty="0" smtClean="0">
                <a:latin typeface="+mn-ea"/>
                <a:ea typeface="+mn-ea"/>
              </a:rPr>
              <a:t>７を</a:t>
            </a:r>
            <a:r>
              <a:rPr lang="ja-JP" altLang="en-US" sz="1400" dirty="0">
                <a:latin typeface="+mn-ea"/>
                <a:ea typeface="+mn-ea"/>
              </a:rPr>
              <a:t>ご参照ください）後、 「</a:t>
            </a:r>
            <a:r>
              <a:rPr lang="ja-JP" altLang="en-US" sz="1400" b="1" dirty="0">
                <a:latin typeface="+mn-ea"/>
                <a:ea typeface="+mn-ea"/>
              </a:rPr>
              <a:t>申し込み状況の確認・取消</a:t>
            </a:r>
            <a:r>
              <a:rPr lang="ja-JP" altLang="en-US" sz="1400" dirty="0">
                <a:latin typeface="+mn-ea"/>
                <a:ea typeface="+mn-ea"/>
              </a:rPr>
              <a:t>」をクリックする。</a:t>
            </a:r>
          </a:p>
        </p:txBody>
      </p:sp>
      <p:pic>
        <p:nvPicPr>
          <p:cNvPr id="28" name="図 27"/>
          <p:cNvPicPr>
            <a:picLocks noChangeAspect="1"/>
          </p:cNvPicPr>
          <p:nvPr/>
        </p:nvPicPr>
        <p:blipFill rotWithShape="1">
          <a:blip r:embed="rId5"/>
          <a:srcRect l="14862" t="13787" r="10018" b="29668"/>
          <a:stretch/>
        </p:blipFill>
        <p:spPr>
          <a:xfrm>
            <a:off x="432000" y="1124839"/>
            <a:ext cx="3950184" cy="1584000"/>
          </a:xfrm>
          <a:prstGeom prst="rect">
            <a:avLst/>
          </a:prstGeom>
          <a:ln>
            <a:solidFill>
              <a:schemeClr val="tx1"/>
            </a:solidFill>
          </a:ln>
        </p:spPr>
      </p:pic>
      <p:sp>
        <p:nvSpPr>
          <p:cNvPr id="29" name="Oval 25"/>
          <p:cNvSpPr>
            <a:spLocks noChangeArrowheads="1"/>
          </p:cNvSpPr>
          <p:nvPr/>
        </p:nvSpPr>
        <p:spPr bwMode="auto">
          <a:xfrm>
            <a:off x="2285796" y="1628760"/>
            <a:ext cx="756000" cy="75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0" name="Oval 25"/>
          <p:cNvSpPr>
            <a:spLocks noChangeArrowheads="1"/>
          </p:cNvSpPr>
          <p:nvPr/>
        </p:nvSpPr>
        <p:spPr bwMode="auto">
          <a:xfrm>
            <a:off x="2915880" y="1628760"/>
            <a:ext cx="756000" cy="756000"/>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1" name="下矢印 1">
            <a:extLst>
              <a:ext uri="{FF2B5EF4-FFF2-40B4-BE49-F238E27FC236}">
                <a16:creationId xmlns:a16="http://schemas.microsoft.com/office/drawing/2014/main" id="{DE902D01-AFC5-42BD-99AF-8B2E004F3769}"/>
              </a:ext>
            </a:extLst>
          </p:cNvPr>
          <p:cNvSpPr/>
          <p:nvPr/>
        </p:nvSpPr>
        <p:spPr bwMode="auto">
          <a:xfrm rot="16200000">
            <a:off x="4229373" y="1271604"/>
            <a:ext cx="360000" cy="1474982"/>
          </a:xfrm>
          <a:prstGeom prst="downArrow">
            <a:avLst/>
          </a:prstGeom>
          <a:solidFill>
            <a:srgbClr val="0000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2" name="Text Box 52"/>
          <p:cNvSpPr txBox="1">
            <a:spLocks noChangeArrowheads="1"/>
          </p:cNvSpPr>
          <p:nvPr/>
        </p:nvSpPr>
        <p:spPr bwMode="auto">
          <a:xfrm>
            <a:off x="5146863" y="1745150"/>
            <a:ext cx="2935605" cy="52322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利用</a:t>
            </a:r>
            <a:r>
              <a:rPr lang="ja-JP" altLang="en-US" sz="1400" dirty="0"/>
              <a:t>日が過ぎた</a:t>
            </a:r>
            <a:r>
              <a:rPr lang="ja-JP" altLang="en-US" sz="1400" dirty="0" smtClean="0"/>
              <a:t>ものを「</a:t>
            </a:r>
            <a:r>
              <a:rPr lang="ja-JP" altLang="en-US" sz="1400" dirty="0"/>
              <a:t>履歴の確認」</a:t>
            </a:r>
            <a:r>
              <a:rPr lang="ja-JP" altLang="en-US" sz="1400" dirty="0" smtClean="0"/>
              <a:t>から確認できます。</a:t>
            </a:r>
            <a:endParaRPr lang="ja-JP" altLang="en-US" sz="1400" dirty="0"/>
          </a:p>
        </p:txBody>
      </p:sp>
      <p:sp>
        <p:nvSpPr>
          <p:cNvPr id="33" name="Text Box 52">
            <a:extLst>
              <a:ext uri="{FF2B5EF4-FFF2-40B4-BE49-F238E27FC236}">
                <a16:creationId xmlns:a16="http://schemas.microsoft.com/office/drawing/2014/main" id="{5E854372-1C23-47D6-8B1D-DABF5424898C}"/>
              </a:ext>
            </a:extLst>
          </p:cNvPr>
          <p:cNvSpPr txBox="1">
            <a:spLocks noChangeArrowheads="1"/>
          </p:cNvSpPr>
          <p:nvPr/>
        </p:nvSpPr>
        <p:spPr bwMode="auto">
          <a:xfrm>
            <a:off x="432000" y="780911"/>
            <a:ext cx="8280000"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t>申込みされた各予約の確認や、申込み</a:t>
            </a:r>
            <a:r>
              <a:rPr lang="ja-JP" altLang="en-US" sz="1600" dirty="0"/>
              <a:t>を</a:t>
            </a:r>
            <a:r>
              <a:rPr lang="ja-JP" altLang="en-US" sz="1600" dirty="0" smtClean="0"/>
              <a:t>取消す操作方法は次のとおりです。</a:t>
            </a:r>
            <a:endParaRPr lang="en-US" altLang="ja-JP" sz="1600" dirty="0"/>
          </a:p>
        </p:txBody>
      </p:sp>
      <p:sp>
        <p:nvSpPr>
          <p:cNvPr id="34" name="下矢印 1">
            <a:extLst>
              <a:ext uri="{FF2B5EF4-FFF2-40B4-BE49-F238E27FC236}">
                <a16:creationId xmlns:a16="http://schemas.microsoft.com/office/drawing/2014/main" id="{DE902D01-AFC5-42BD-99AF-8B2E004F3769}"/>
              </a:ext>
            </a:extLst>
          </p:cNvPr>
          <p:cNvSpPr/>
          <p:nvPr/>
        </p:nvSpPr>
        <p:spPr bwMode="auto">
          <a:xfrm>
            <a:off x="2487663" y="2373355"/>
            <a:ext cx="360000" cy="1008000"/>
          </a:xfrm>
          <a:prstGeom prst="downArrow">
            <a:avLst/>
          </a:prstGeom>
          <a:solidFill>
            <a:srgbClr val="FF000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9" name="AutoShape 28"/>
          <p:cNvSpPr>
            <a:spLocks noChangeArrowheads="1"/>
          </p:cNvSpPr>
          <p:nvPr/>
        </p:nvSpPr>
        <p:spPr bwMode="auto">
          <a:xfrm>
            <a:off x="7596000" y="6126002"/>
            <a:ext cx="1116000" cy="540000"/>
          </a:xfrm>
          <a:prstGeom prst="rightArrow">
            <a:avLst>
              <a:gd name="adj1" fmla="val 50000"/>
              <a:gd name="adj2" fmla="val 54206"/>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200" dirty="0"/>
              <a:t>次ページへ</a:t>
            </a:r>
          </a:p>
        </p:txBody>
      </p:sp>
      <p:sp>
        <p:nvSpPr>
          <p:cNvPr id="23" name="下矢印 1">
            <a:extLst>
              <a:ext uri="{FF2B5EF4-FFF2-40B4-BE49-F238E27FC236}">
                <a16:creationId xmlns:a16="http://schemas.microsoft.com/office/drawing/2014/main" id="{DE902D01-AFC5-42BD-99AF-8B2E004F3769}"/>
              </a:ext>
            </a:extLst>
          </p:cNvPr>
          <p:cNvSpPr/>
          <p:nvPr/>
        </p:nvSpPr>
        <p:spPr bwMode="auto">
          <a:xfrm rot="16200000">
            <a:off x="4024017" y="4553242"/>
            <a:ext cx="360000" cy="483701"/>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178866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80FA4D48-BF26-4DB5-BE50-E72B605A2C8B}"/>
              </a:ext>
            </a:extLst>
          </p:cNvPr>
          <p:cNvSpPr txBox="1">
            <a:spLocks noChangeArrowheads="1"/>
          </p:cNvSpPr>
          <p:nvPr/>
        </p:nvSpPr>
        <p:spPr bwMode="auto">
          <a:xfrm>
            <a:off x="251424" y="162570"/>
            <a:ext cx="8731164"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57175" indent="-257175" algn="ctr" defTabSz="685800" eaLnBrk="1" hangingPunct="1">
              <a:spcBef>
                <a:spcPct val="0"/>
              </a:spcBef>
              <a:buNone/>
            </a:pPr>
            <a:r>
              <a:rPr lang="ja-JP" altLang="en-US" sz="1800" b="1" dirty="0">
                <a:solidFill>
                  <a:srgbClr val="000000"/>
                </a:solidFill>
                <a:effectLst>
                  <a:outerShdw blurRad="38100" dist="38100" dir="2700000" algn="tl">
                    <a:srgbClr val="000000">
                      <a:alpha val="43137"/>
                    </a:srgbClr>
                  </a:outerShdw>
                </a:effectLst>
                <a:latin typeface="ＭＳ Ｐゴシック" panose="020B0600070205080204" pitchFamily="50" charset="-128"/>
              </a:rPr>
              <a:t>～目次</a:t>
            </a:r>
            <a:r>
              <a:rPr lang="ja-JP" altLang="en-US" sz="1800" b="1" dirty="0" smtClean="0">
                <a:solidFill>
                  <a:srgbClr val="000000"/>
                </a:solidFill>
                <a:effectLst>
                  <a:outerShdw blurRad="38100" dist="38100" dir="2700000" algn="tl">
                    <a:srgbClr val="000000">
                      <a:alpha val="43137"/>
                    </a:srgbClr>
                  </a:outerShdw>
                </a:effectLst>
                <a:latin typeface="ＭＳ Ｐゴシック" panose="020B0600070205080204" pitchFamily="50" charset="-128"/>
              </a:rPr>
              <a:t>～</a:t>
            </a:r>
            <a:endParaRPr lang="en-US" altLang="ja-JP" sz="1800" b="1" dirty="0" smtClean="0">
              <a:solidFill>
                <a:srgbClr val="000000"/>
              </a:solidFill>
              <a:effectLst>
                <a:outerShdw blurRad="38100" dist="38100" dir="2700000" algn="tl">
                  <a:srgbClr val="000000">
                    <a:alpha val="43137"/>
                  </a:srgbClr>
                </a:outerShdw>
              </a:effectLst>
              <a:latin typeface="ＭＳ Ｐゴシック" panose="020B0600070205080204" pitchFamily="50" charset="-128"/>
            </a:endParaRPr>
          </a:p>
          <a:p>
            <a:pPr marL="257175" indent="-257175" algn="ctr" defTabSz="685800" eaLnBrk="1" hangingPunct="1">
              <a:spcBef>
                <a:spcPct val="0"/>
              </a:spcBef>
              <a:buNone/>
            </a:pPr>
            <a:endParaRPr lang="ja-JP" altLang="en-US" sz="14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１　柏市公共</a:t>
            </a:r>
            <a:r>
              <a:rPr lang="ja-JP" altLang="en-US" sz="1600" dirty="0">
                <a:latin typeface="ＭＳ Ｐゴシック" panose="020B0600070205080204" pitchFamily="50" charset="-128"/>
              </a:rPr>
              <a:t>施設予約システム</a:t>
            </a:r>
            <a:r>
              <a:rPr lang="ja-JP" altLang="en-US" sz="1600" dirty="0" smtClean="0">
                <a:latin typeface="ＭＳ Ｐゴシック" panose="020B0600070205080204" pitchFamily="50" charset="-128"/>
              </a:rPr>
              <a:t>のご利用</a:t>
            </a:r>
            <a:r>
              <a:rPr lang="ja-JP" altLang="en-US" sz="1600" dirty="0">
                <a:latin typeface="ＭＳ Ｐゴシック" panose="020B0600070205080204" pitchFamily="50" charset="-128"/>
              </a:rPr>
              <a:t>に</a:t>
            </a:r>
            <a:r>
              <a:rPr lang="ja-JP" altLang="en-US" sz="1600" dirty="0" smtClean="0">
                <a:latin typeface="ＭＳ Ｐゴシック" panose="020B0600070205080204" pitchFamily="50" charset="-128"/>
              </a:rPr>
              <a:t>ついて</a:t>
            </a:r>
            <a:r>
              <a:rPr lang="en-US" altLang="ja-JP" sz="1600" dirty="0" smtClean="0">
                <a:latin typeface="ＭＳ Ｐゴシック" panose="020B0600070205080204" pitchFamily="50" charset="-128"/>
              </a:rPr>
              <a:t>………………………………………</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２　パソコンから柏市</a:t>
            </a:r>
            <a:r>
              <a:rPr lang="ja-JP" altLang="en-US" sz="1600" dirty="0">
                <a:latin typeface="ＭＳ Ｐゴシック" panose="020B0600070205080204" pitchFamily="50" charset="-128"/>
              </a:rPr>
              <a:t>公共施設予約システムへアクセスする</a:t>
            </a:r>
            <a:r>
              <a:rPr lang="ja-JP" altLang="en-US" sz="1600" dirty="0" smtClean="0">
                <a:latin typeface="ＭＳ Ｐゴシック" panose="020B0600070205080204" pitchFamily="50" charset="-128"/>
              </a:rPr>
              <a:t>方法・・・・・・・・・・・・・・</a:t>
            </a:r>
            <a:r>
              <a:rPr lang="ja-JP" altLang="en-US" sz="1600" dirty="0">
                <a:latin typeface="ＭＳ Ｐゴシック" panose="020B0600070205080204" pitchFamily="50" charset="-128"/>
              </a:rPr>
              <a:t>・・</a:t>
            </a:r>
            <a:r>
              <a:rPr lang="ja-JP" altLang="en-US" sz="1600" dirty="0" smtClean="0">
                <a:latin typeface="ＭＳ Ｐゴシック" panose="020B0600070205080204" pitchFamily="50" charset="-128"/>
              </a:rPr>
              <a:t>・・</a:t>
            </a:r>
            <a:endParaRPr lang="en-US" altLang="ja-JP" sz="1600" dirty="0" smtClean="0">
              <a:latin typeface="ＭＳ Ｐゴシック" panose="020B0600070205080204" pitchFamily="50" charset="-128"/>
            </a:endParaRPr>
          </a:p>
          <a:p>
            <a:pPr marL="0" indent="0" defTabSz="685800" eaLnBrk="1" hangingPunct="1">
              <a:spcBef>
                <a:spcPct val="0"/>
              </a:spcBef>
              <a:buNone/>
            </a:pPr>
            <a:r>
              <a:rPr lang="ja-JP" altLang="en-US" sz="1600" dirty="0" smtClean="0">
                <a:solidFill>
                  <a:srgbClr val="000000"/>
                </a:solidFill>
                <a:latin typeface="ＭＳ Ｐゴシック" panose="020B0600070205080204" pitchFamily="50" charset="-128"/>
              </a:rPr>
              <a:t>　　　キオスク端末からアクセスする方法</a:t>
            </a:r>
            <a:r>
              <a:rPr lang="ja-JP" altLang="en-US" sz="1600" dirty="0">
                <a:latin typeface="ＭＳ Ｐゴシック" panose="020B0600070205080204" pitchFamily="50" charset="-128"/>
              </a:rPr>
              <a:t>　</a:t>
            </a:r>
            <a:r>
              <a:rPr lang="en-US" altLang="ja-JP" sz="1600" dirty="0" smtClean="0">
                <a:latin typeface="ＭＳ Ｐゴシック" panose="020B0600070205080204" pitchFamily="50" charset="-128"/>
              </a:rPr>
              <a:t>…………………………………………………</a:t>
            </a:r>
            <a:endParaRPr lang="ja-JP" altLang="en-US"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３</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抽選</a:t>
            </a:r>
            <a:r>
              <a:rPr lang="ja-JP" altLang="en-US" sz="1600" dirty="0">
                <a:latin typeface="ＭＳ Ｐゴシック" panose="020B0600070205080204" pitchFamily="50" charset="-128"/>
              </a:rPr>
              <a:t>申込み</a:t>
            </a:r>
            <a:r>
              <a:rPr lang="ja-JP" altLang="en-US" sz="1600" dirty="0" smtClean="0">
                <a:latin typeface="ＭＳ Ｐゴシック" panose="020B0600070205080204" pitchFamily="50" charset="-128"/>
              </a:rPr>
              <a:t>について </a:t>
            </a:r>
            <a:r>
              <a:rPr lang="ja-JP" altLang="en-US" sz="1600" dirty="0">
                <a:latin typeface="ＭＳ Ｐゴシック" panose="020B0600070205080204" pitchFamily="50" charset="-128"/>
              </a:rPr>
              <a:t>・・・・・・・・・・・・・・・・・・・・・・・・・・・・・・・・・・・・</a:t>
            </a:r>
            <a:r>
              <a:rPr lang="ja-JP" altLang="en-US" sz="1600" dirty="0" smtClean="0">
                <a:latin typeface="ＭＳ Ｐゴシック" panose="020B0600070205080204" pitchFamily="50" charset="-128"/>
              </a:rPr>
              <a:t>・・</a:t>
            </a:r>
            <a:r>
              <a:rPr lang="ja-JP" altLang="en-US" sz="1600" dirty="0">
                <a:latin typeface="ＭＳ Ｐゴシック" panose="020B0600070205080204" pitchFamily="50" charset="-128"/>
              </a:rPr>
              <a:t>・・・・・・・・・・・・・</a:t>
            </a:r>
            <a:endParaRPr lang="en-US" altLang="ja-JP" sz="1600" dirty="0" smtClean="0">
              <a:latin typeface="ＭＳ Ｐゴシック" panose="020B0600070205080204" pitchFamily="50" charset="-128"/>
            </a:endParaRPr>
          </a:p>
          <a:p>
            <a:pPr marL="0" indent="0" defTabSz="685800" eaLnBrk="1" hangingPunct="1">
              <a:spcBef>
                <a:spcPct val="0"/>
              </a:spcBef>
              <a:buNone/>
            </a:pPr>
            <a:r>
              <a:rPr lang="ja-JP" altLang="en-US" sz="1600" dirty="0" smtClean="0">
                <a:solidFill>
                  <a:srgbClr val="000000"/>
                </a:solidFill>
                <a:latin typeface="ＭＳ Ｐゴシック" panose="020B0600070205080204" pitchFamily="50" charset="-128"/>
              </a:rPr>
              <a:t>　　　</a:t>
            </a:r>
            <a:r>
              <a:rPr lang="ja-JP" altLang="en-US" sz="1600" dirty="0" smtClean="0">
                <a:latin typeface="ＭＳ Ｐゴシック" panose="020B0600070205080204" pitchFamily="50" charset="-128"/>
              </a:rPr>
              <a:t>３－１　マイページ</a:t>
            </a:r>
            <a:r>
              <a:rPr lang="ja-JP" altLang="en-US" sz="1600" dirty="0">
                <a:latin typeface="ＭＳ Ｐゴシック" panose="020B0600070205080204" pitchFamily="50" charset="-128"/>
              </a:rPr>
              <a:t>へログインする</a:t>
            </a:r>
            <a:r>
              <a:rPr lang="ja-JP" altLang="en-US" sz="1600" dirty="0" smtClean="0">
                <a:latin typeface="ＭＳ Ｐゴシック" panose="020B0600070205080204" pitchFamily="50" charset="-128"/>
              </a:rPr>
              <a:t>方法</a:t>
            </a:r>
            <a:r>
              <a:rPr lang="en-US" altLang="ja-JP" sz="1600" dirty="0" smtClean="0">
                <a:latin typeface="ＭＳ Ｐゴシック" panose="020B0600070205080204" pitchFamily="50" charset="-128"/>
              </a:rPr>
              <a:t>………………………………………………</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　　３－２　抽選申込みの</a:t>
            </a:r>
            <a:r>
              <a:rPr lang="ja-JP" altLang="en-US" sz="1600" dirty="0">
                <a:latin typeface="ＭＳ Ｐゴシック" panose="020B0600070205080204" pitchFamily="50" charset="-128"/>
              </a:rPr>
              <a:t>操作方法　＜施設で確認</a:t>
            </a:r>
            <a:r>
              <a:rPr lang="ja-JP" altLang="en-US" sz="1600" dirty="0" smtClean="0">
                <a:latin typeface="ＭＳ Ｐゴシック" panose="020B0600070205080204" pitchFamily="50" charset="-128"/>
              </a:rPr>
              <a:t>＞・</a:t>
            </a:r>
            <a:r>
              <a:rPr lang="ja-JP" altLang="en-US" sz="1600" dirty="0">
                <a:latin typeface="ＭＳ Ｐゴシック" panose="020B0600070205080204" pitchFamily="50" charset="-128"/>
              </a:rPr>
              <a:t>・・・・・・・・・・・・・・・・・・・・・・・・・</a:t>
            </a:r>
            <a:r>
              <a:rPr lang="ja-JP" altLang="en-US" sz="1600" dirty="0" smtClean="0">
                <a:latin typeface="ＭＳ Ｐゴシック" panose="020B0600070205080204" pitchFamily="50" charset="-128"/>
              </a:rPr>
              <a:t>・</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３－３　抽選申込みの</a:t>
            </a:r>
            <a:r>
              <a:rPr lang="ja-JP" altLang="en-US" sz="1600" dirty="0">
                <a:latin typeface="ＭＳ Ｐゴシック" panose="020B0600070205080204" pitchFamily="50" charset="-128"/>
              </a:rPr>
              <a:t>操作方法　＜条件を指定して検索</a:t>
            </a:r>
            <a:r>
              <a:rPr lang="ja-JP" altLang="en-US" sz="1600" dirty="0" smtClean="0">
                <a:latin typeface="ＭＳ Ｐゴシック" panose="020B0600070205080204" pitchFamily="50" charset="-128"/>
              </a:rPr>
              <a:t>＞</a:t>
            </a:r>
            <a:r>
              <a:rPr lang="en-US" altLang="ja-JP" sz="1600" dirty="0">
                <a:latin typeface="ＭＳ Ｐゴシック" panose="020B0600070205080204" pitchFamily="50" charset="-128"/>
              </a:rPr>
              <a:t>…………………………</a:t>
            </a:r>
            <a:endParaRPr lang="ja-JP" altLang="en-US"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　　３－４</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抽選申込みの</a:t>
            </a:r>
            <a:r>
              <a:rPr lang="ja-JP" altLang="en-US" sz="1600" dirty="0">
                <a:latin typeface="ＭＳ Ｐゴシック" panose="020B0600070205080204" pitchFamily="50" charset="-128"/>
              </a:rPr>
              <a:t>操作方法　＜よく使う施設</a:t>
            </a:r>
            <a:r>
              <a:rPr lang="ja-JP" altLang="en-US" sz="1600" dirty="0" smtClean="0">
                <a:latin typeface="ＭＳ Ｐゴシック" panose="020B0600070205080204" pitchFamily="50" charset="-128"/>
              </a:rPr>
              <a:t>＞ </a:t>
            </a:r>
            <a:r>
              <a:rPr lang="ja-JP" altLang="en-US" sz="1600" dirty="0">
                <a:latin typeface="ＭＳ Ｐゴシック" panose="020B0600070205080204" pitchFamily="50" charset="-128"/>
              </a:rPr>
              <a:t>・・・・・・・・・・・・・・・・・・・・・・・・・</a:t>
            </a:r>
            <a:r>
              <a:rPr lang="ja-JP" altLang="en-US" sz="1600" dirty="0" smtClean="0">
                <a:latin typeface="ＭＳ Ｐゴシック" panose="020B0600070205080204" pitchFamily="50" charset="-128"/>
              </a:rPr>
              <a:t>・</a:t>
            </a:r>
            <a:endParaRPr lang="en-US" altLang="ja-JP" sz="1600" dirty="0" smtClean="0">
              <a:latin typeface="ＭＳ Ｐゴシック" panose="020B0600070205080204" pitchFamily="50" charset="-128"/>
            </a:endParaRPr>
          </a:p>
          <a:p>
            <a:pPr marL="0" indent="0" defTabSz="685800" eaLnBrk="1" hangingPunct="1">
              <a:spcBef>
                <a:spcPct val="0"/>
              </a:spcBef>
              <a:buNone/>
            </a:pP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　　３－５　当選</a:t>
            </a:r>
            <a:r>
              <a:rPr lang="ja-JP" altLang="en-US" sz="1600" dirty="0">
                <a:latin typeface="ＭＳ Ｐゴシック" panose="020B0600070205080204" pitchFamily="50" charset="-128"/>
              </a:rPr>
              <a:t>確認・</a:t>
            </a:r>
            <a:r>
              <a:rPr lang="ja-JP" altLang="en-US" sz="1600" dirty="0" smtClean="0">
                <a:latin typeface="ＭＳ Ｐゴシック" panose="020B0600070205080204" pitchFamily="50" charset="-128"/>
              </a:rPr>
              <a:t>当選確定</a:t>
            </a:r>
            <a:r>
              <a:rPr lang="en-US" altLang="ja-JP" sz="1600" dirty="0" smtClean="0">
                <a:latin typeface="ＭＳ Ｐゴシック" panose="020B0600070205080204" pitchFamily="50" charset="-128"/>
              </a:rPr>
              <a:t>……………………………………………………………</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４</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一般</a:t>
            </a:r>
            <a:r>
              <a:rPr lang="ja-JP" altLang="en-US" sz="1600" dirty="0">
                <a:latin typeface="ＭＳ Ｐゴシック" panose="020B0600070205080204" pitchFamily="50" charset="-128"/>
              </a:rPr>
              <a:t>予約申込みに</a:t>
            </a:r>
            <a:r>
              <a:rPr lang="ja-JP" altLang="en-US" sz="1600" dirty="0" smtClean="0">
                <a:latin typeface="ＭＳ Ｐゴシック" panose="020B0600070205080204" pitchFamily="50" charset="-128"/>
              </a:rPr>
              <a:t>ついて　・</a:t>
            </a:r>
            <a:r>
              <a:rPr lang="ja-JP" altLang="en-US" sz="1600" dirty="0">
                <a:latin typeface="ＭＳ Ｐゴシック" panose="020B0600070205080204" pitchFamily="50" charset="-128"/>
              </a:rPr>
              <a:t>・・・・・・・・・・・・・・・・・・・・・・・・・・・・・・・・・・・・・・・・・・・・・</a:t>
            </a:r>
            <a:endParaRPr lang="en-US" altLang="ja-JP" sz="1600" dirty="0" smtClean="0">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４－１　一般</a:t>
            </a:r>
            <a:r>
              <a:rPr lang="ja-JP" altLang="en-US" sz="1600" dirty="0">
                <a:latin typeface="ＭＳ Ｐゴシック" panose="020B0600070205080204" pitchFamily="50" charset="-128"/>
              </a:rPr>
              <a:t>予約申込みの</a:t>
            </a:r>
            <a:r>
              <a:rPr lang="ja-JP" altLang="en-US" sz="1600" dirty="0" smtClean="0">
                <a:latin typeface="ＭＳ Ｐゴシック" panose="020B0600070205080204" pitchFamily="50" charset="-128"/>
              </a:rPr>
              <a:t>方法　</a:t>
            </a:r>
            <a:r>
              <a:rPr lang="en-US" altLang="ja-JP" sz="1600" dirty="0" smtClean="0">
                <a:latin typeface="ＭＳ Ｐゴシック" panose="020B0600070205080204" pitchFamily="50" charset="-128"/>
              </a:rPr>
              <a:t>………………………………………………………</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４－２　音出し</a:t>
            </a:r>
            <a:r>
              <a:rPr lang="ja-JP" altLang="en-US" sz="1600" dirty="0">
                <a:latin typeface="ＭＳ Ｐゴシック" panose="020B0600070205080204" pitchFamily="50" charset="-128"/>
              </a:rPr>
              <a:t>に</a:t>
            </a:r>
            <a:r>
              <a:rPr lang="ja-JP" altLang="en-US" sz="1600" dirty="0" smtClean="0">
                <a:latin typeface="ＭＳ Ｐゴシック" panose="020B0600070205080204" pitchFamily="50" charset="-128"/>
              </a:rPr>
              <a:t>ついて</a:t>
            </a:r>
            <a:r>
              <a:rPr lang="ja-JP" altLang="en-US" sz="1600" dirty="0">
                <a:solidFill>
                  <a:srgbClr val="000000"/>
                </a:solidFill>
                <a:latin typeface="ＭＳ Ｐゴシック" panose="020B0600070205080204" pitchFamily="50" charset="-128"/>
              </a:rPr>
              <a:t>・・・・・・・・・・・・・・・・・・・・・・・・・・・・・・・・・・・・・・・・・・</a:t>
            </a:r>
            <a:r>
              <a:rPr lang="ja-JP" altLang="en-US" sz="1600" dirty="0" smtClean="0">
                <a:solidFill>
                  <a:srgbClr val="000000"/>
                </a:solidFill>
                <a:latin typeface="ＭＳ Ｐゴシック" panose="020B0600070205080204" pitchFamily="50" charset="-128"/>
              </a:rPr>
              <a:t>・・</a:t>
            </a:r>
            <a:r>
              <a:rPr lang="ja-JP" altLang="en-US" sz="1600" dirty="0">
                <a:solidFill>
                  <a:srgbClr val="000000"/>
                </a:solidFill>
                <a:latin typeface="ＭＳ Ｐゴシック" panose="020B0600070205080204" pitchFamily="50" charset="-128"/>
              </a:rPr>
              <a:t>・・・・・・</a:t>
            </a:r>
            <a:endParaRPr lang="en-US" altLang="ja-JP" sz="1600" dirty="0" smtClean="0">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５</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申込</a:t>
            </a:r>
            <a:r>
              <a:rPr lang="ja-JP" altLang="en-US" sz="1600" dirty="0">
                <a:latin typeface="ＭＳ Ｐゴシック" panose="020B0600070205080204" pitchFamily="50" charset="-128"/>
              </a:rPr>
              <a:t>状況の確認、申込みの</a:t>
            </a:r>
            <a:r>
              <a:rPr lang="ja-JP" altLang="en-US" sz="1600" dirty="0" smtClean="0">
                <a:latin typeface="ＭＳ Ｐゴシック" panose="020B0600070205080204" pitchFamily="50" charset="-128"/>
              </a:rPr>
              <a:t>取消し</a:t>
            </a:r>
            <a:r>
              <a:rPr lang="en-US" altLang="ja-JP" sz="1600" dirty="0" smtClean="0">
                <a:latin typeface="ＭＳ Ｐゴシック" panose="020B0600070205080204" pitchFamily="50" charset="-128"/>
              </a:rPr>
              <a:t>……………………………………………………</a:t>
            </a: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solidFill>
                  <a:srgbClr val="000000"/>
                </a:solidFill>
                <a:latin typeface="ＭＳ Ｐゴシック" panose="020B0600070205080204" pitchFamily="50" charset="-128"/>
              </a:rPr>
              <a:t>　６　マイページの使い方</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６－１</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マイページ</a:t>
            </a:r>
            <a:r>
              <a:rPr lang="ja-JP" altLang="en-US" sz="1600" dirty="0">
                <a:latin typeface="ＭＳ Ｐゴシック" panose="020B0600070205080204" pitchFamily="50" charset="-128"/>
              </a:rPr>
              <a:t>の使い方　＜よく使う施設の編集・削除＞</a:t>
            </a:r>
            <a:r>
              <a:rPr lang="ja-JP" altLang="en-US" sz="1600" dirty="0" smtClean="0">
                <a:solidFill>
                  <a:prstClr val="black"/>
                </a:solidFill>
                <a:latin typeface="ＭＳ Ｐゴシック" panose="020B0600070205080204" pitchFamily="50" charset="-128"/>
              </a:rPr>
              <a:t>施設</a:t>
            </a:r>
            <a:r>
              <a:rPr lang="ja-JP" altLang="en-US" sz="1600" dirty="0">
                <a:solidFill>
                  <a:prstClr val="black"/>
                </a:solidFill>
                <a:latin typeface="ＭＳ Ｐゴシック" panose="020B0600070205080204" pitchFamily="50" charset="-128"/>
              </a:rPr>
              <a:t>の</a:t>
            </a:r>
            <a:r>
              <a:rPr lang="ja-JP" altLang="en-US" sz="1600" dirty="0" smtClean="0">
                <a:solidFill>
                  <a:prstClr val="black"/>
                </a:solidFill>
                <a:latin typeface="ＭＳ Ｐゴシック" panose="020B0600070205080204" pitchFamily="50" charset="-128"/>
              </a:rPr>
              <a:t>ご案内</a:t>
            </a:r>
            <a:r>
              <a:rPr lang="ja-JP" altLang="en-US" sz="1600" dirty="0">
                <a:solidFill>
                  <a:srgbClr val="000000"/>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0" indent="0" defTabSz="685800" eaLnBrk="1" hangingPunct="1">
              <a:spcBef>
                <a:spcPct val="0"/>
              </a:spcBef>
              <a:buNone/>
            </a:pP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　　６－２</a:t>
            </a: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マイページ</a:t>
            </a:r>
            <a:r>
              <a:rPr lang="ja-JP" altLang="en-US" sz="1600" dirty="0">
                <a:latin typeface="ＭＳ Ｐゴシック" panose="020B0600070205080204" pitchFamily="50" charset="-128"/>
              </a:rPr>
              <a:t>の使い方　＜利用者情報の変更</a:t>
            </a:r>
            <a:r>
              <a:rPr lang="ja-JP" altLang="en-US" sz="1600" dirty="0" smtClean="0">
                <a:latin typeface="ＭＳ Ｐゴシック" panose="020B0600070205080204" pitchFamily="50" charset="-128"/>
              </a:rPr>
              <a:t>＞　</a:t>
            </a:r>
            <a:r>
              <a:rPr lang="en-US" altLang="ja-JP" sz="1600" dirty="0" smtClean="0">
                <a:latin typeface="ＭＳ Ｐゴシック" panose="020B0600070205080204" pitchFamily="50" charset="-128"/>
              </a:rPr>
              <a:t>………………………………</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　　６－３　マイページの使い方　＜申込み状況の確認＞</a:t>
            </a:r>
            <a:r>
              <a:rPr lang="ja-JP" altLang="en-US" sz="1600" dirty="0" smtClean="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a:t>
            </a:r>
            <a:endParaRPr lang="en-US" altLang="ja-JP" sz="1600" dirty="0" smtClean="0">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６－４　マイページ</a:t>
            </a:r>
            <a:r>
              <a:rPr lang="ja-JP" altLang="en-US" sz="1600" dirty="0">
                <a:latin typeface="ＭＳ Ｐゴシック" panose="020B0600070205080204" pitchFamily="50" charset="-128"/>
              </a:rPr>
              <a:t>の使い方　＜</a:t>
            </a:r>
            <a:r>
              <a:rPr lang="ja-JP" altLang="en-US" sz="1600" kern="0" dirty="0">
                <a:latin typeface="ＭＳ Ｐゴシック" panose="020B0600070205080204" pitchFamily="50" charset="-128"/>
              </a:rPr>
              <a:t>パスワード再発行の方法</a:t>
            </a:r>
            <a:r>
              <a:rPr lang="ja-JP" altLang="en-US" sz="1600" kern="0" dirty="0" smtClean="0">
                <a:latin typeface="ＭＳ Ｐゴシック" panose="020B0600070205080204" pitchFamily="50" charset="-128"/>
              </a:rPr>
              <a:t>＞</a:t>
            </a:r>
            <a:r>
              <a:rPr lang="en-US" altLang="ja-JP" sz="1600" dirty="0" smtClean="0">
                <a:latin typeface="ＭＳ Ｐゴシック" panose="020B0600070205080204" pitchFamily="50" charset="-128"/>
              </a:rPr>
              <a:t>………………………</a:t>
            </a:r>
            <a:r>
              <a:rPr lang="en-US" altLang="ja-JP" sz="1600" dirty="0">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0" indent="0" defTabSz="685800" eaLnBrk="1" hangingPunct="1">
              <a:spcBef>
                <a:spcPct val="0"/>
              </a:spcBef>
              <a:buNone/>
            </a:pPr>
            <a:r>
              <a:rPr lang="ja-JP" altLang="en-US" sz="1600" dirty="0" smtClean="0">
                <a:solidFill>
                  <a:prstClr val="black"/>
                </a:solidFill>
                <a:latin typeface="ＭＳ Ｐゴシック" panose="020B0600070205080204" pitchFamily="50" charset="-128"/>
              </a:rPr>
              <a:t>　７　その他の機能</a:t>
            </a:r>
            <a:endParaRPr lang="en-US" altLang="ja-JP" sz="1600" dirty="0">
              <a:solidFill>
                <a:prstClr val="black"/>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７－１　その他</a:t>
            </a:r>
            <a:r>
              <a:rPr lang="ja-JP" altLang="en-US" sz="1600" dirty="0">
                <a:latin typeface="ＭＳ Ｐゴシック" panose="020B0600070205080204" pitchFamily="50" charset="-128"/>
              </a:rPr>
              <a:t>の機能　＜施設のご案内</a:t>
            </a:r>
            <a:r>
              <a:rPr lang="ja-JP" altLang="en-US" sz="1600" dirty="0" smtClean="0">
                <a:latin typeface="ＭＳ Ｐゴシック" panose="020B0600070205080204" pitchFamily="50" charset="-128"/>
              </a:rPr>
              <a:t>＞・・・・・・・・・・・・・・・・・・・・・・・・・・・・・・・・・・</a:t>
            </a:r>
            <a:endParaRPr lang="en-US" altLang="ja-JP" sz="1600" dirty="0" smtClean="0">
              <a:latin typeface="ＭＳ Ｐゴシック" panose="020B0600070205080204" pitchFamily="50" charset="-128"/>
            </a:endParaRPr>
          </a:p>
          <a:p>
            <a:pPr marL="0" indent="0" defTabSz="685800" eaLnBrk="1" hangingPunct="1">
              <a:spcBef>
                <a:spcPct val="0"/>
              </a:spcBef>
              <a:buNone/>
            </a:pPr>
            <a:r>
              <a:rPr lang="ja-JP" altLang="en-US" sz="1600" dirty="0">
                <a:latin typeface="ＭＳ Ｐゴシック" panose="020B0600070205080204" pitchFamily="50" charset="-128"/>
              </a:rPr>
              <a:t>　　</a:t>
            </a:r>
            <a:r>
              <a:rPr lang="ja-JP" altLang="en-US" sz="1600" dirty="0" smtClean="0">
                <a:latin typeface="ＭＳ Ｐゴシック" panose="020B0600070205080204" pitchFamily="50" charset="-128"/>
              </a:rPr>
              <a:t>　７－２　その他の機能　＜抽選</a:t>
            </a:r>
            <a:r>
              <a:rPr lang="ja-JP" altLang="en-US" sz="1600" dirty="0">
                <a:latin typeface="ＭＳ Ｐゴシック" panose="020B0600070205080204" pitchFamily="50" charset="-128"/>
              </a:rPr>
              <a:t>対象</a:t>
            </a:r>
            <a:r>
              <a:rPr lang="ja-JP" altLang="en-US" sz="1600" dirty="0" smtClean="0">
                <a:latin typeface="ＭＳ Ｐゴシック" panose="020B0600070205080204" pitchFamily="50" charset="-128"/>
              </a:rPr>
              <a:t>施設＞</a:t>
            </a:r>
            <a:r>
              <a:rPr lang="en-US" altLang="ja-JP" sz="1600" dirty="0" smtClean="0">
                <a:latin typeface="ＭＳ Ｐゴシック" panose="020B0600070205080204" pitchFamily="50" charset="-128"/>
              </a:rPr>
              <a:t>…………………………………………</a:t>
            </a:r>
            <a:r>
              <a:rPr lang="en-US" altLang="ja-JP" sz="1600" dirty="0">
                <a:latin typeface="ＭＳ Ｐゴシック" panose="020B0600070205080204" pitchFamily="50" charset="-128"/>
              </a:rPr>
              <a:t>…</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latin typeface="ＭＳ Ｐゴシック" panose="020B0600070205080204" pitchFamily="50" charset="-128"/>
              </a:rPr>
              <a:t>　８　</a:t>
            </a:r>
            <a:r>
              <a:rPr lang="ja-JP" altLang="en-US" sz="1600" dirty="0" smtClean="0">
                <a:solidFill>
                  <a:srgbClr val="000000"/>
                </a:solidFill>
                <a:latin typeface="ＭＳ Ｐゴシック" panose="020B0600070205080204" pitchFamily="50" charset="-128"/>
              </a:rPr>
              <a:t>システム利用</a:t>
            </a:r>
            <a:r>
              <a:rPr lang="ja-JP" altLang="en-US" sz="1600" dirty="0">
                <a:solidFill>
                  <a:srgbClr val="000000"/>
                </a:solidFill>
                <a:latin typeface="ＭＳ Ｐゴシック" panose="020B0600070205080204" pitchFamily="50" charset="-128"/>
              </a:rPr>
              <a:t>の注意事項</a:t>
            </a:r>
            <a:r>
              <a:rPr lang="ja-JP" altLang="en-US" sz="1600" dirty="0" smtClean="0">
                <a:latin typeface="ＭＳ Ｐゴシック" panose="020B0600070205080204" pitchFamily="50" charset="-128"/>
              </a:rPr>
              <a:t>・・・・・・・・・・・・・・・・・・・・・・・・・・・・・・・・・・・・・・・・・・・・・・</a:t>
            </a: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solidFill>
                  <a:srgbClr val="000000"/>
                </a:solidFill>
                <a:latin typeface="ＭＳ Ｐゴシック" panose="020B0600070205080204" pitchFamily="50" charset="-128"/>
              </a:rPr>
              <a:t>　９　施設</a:t>
            </a:r>
            <a:r>
              <a:rPr lang="ja-JP" altLang="en-US" sz="1600" dirty="0">
                <a:solidFill>
                  <a:srgbClr val="000000"/>
                </a:solidFill>
                <a:latin typeface="ＭＳ Ｐゴシック" panose="020B0600070205080204" pitchFamily="50" charset="-128"/>
              </a:rPr>
              <a:t>の定員と使用料</a:t>
            </a:r>
            <a:r>
              <a:rPr lang="en-US" altLang="ja-JP" sz="1600" dirty="0" smtClean="0">
                <a:latin typeface="ＭＳ Ｐゴシック" panose="020B0600070205080204" pitchFamily="50" charset="-128"/>
              </a:rPr>
              <a:t>…………………………………………………………………</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pPr>
            <a:r>
              <a:rPr lang="ja-JP" altLang="en-US" sz="1600" dirty="0" smtClean="0">
                <a:solidFill>
                  <a:srgbClr val="000000"/>
                </a:solidFill>
                <a:latin typeface="ＭＳ Ｐゴシック" panose="020B0600070205080204" pitchFamily="50" charset="-128"/>
              </a:rPr>
              <a:t>　</a:t>
            </a:r>
            <a:endParaRPr lang="ja-JP" altLang="en-US" sz="1600" dirty="0">
              <a:solidFill>
                <a:srgbClr val="000000"/>
              </a:solidFill>
              <a:latin typeface="ＭＳ Ｐゴシック" panose="020B0600070205080204" pitchFamily="50" charset="-128"/>
            </a:endParaRPr>
          </a:p>
        </p:txBody>
      </p:sp>
      <p:sp>
        <p:nvSpPr>
          <p:cNvPr id="7" name="Text Box 6">
            <a:extLst>
              <a:ext uri="{FF2B5EF4-FFF2-40B4-BE49-F238E27FC236}">
                <a16:creationId xmlns:a16="http://schemas.microsoft.com/office/drawing/2014/main" id="{30EDF4C1-C4B9-42D9-829D-B8E3E8E62A4D}"/>
              </a:ext>
            </a:extLst>
          </p:cNvPr>
          <p:cNvSpPr txBox="1">
            <a:spLocks noChangeArrowheads="1"/>
          </p:cNvSpPr>
          <p:nvPr/>
        </p:nvSpPr>
        <p:spPr bwMode="auto">
          <a:xfrm>
            <a:off x="7812432" y="638628"/>
            <a:ext cx="1170156"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　３</a:t>
            </a: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　４</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　５</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　６</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　７</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a:t>
            </a:r>
            <a:r>
              <a:rPr lang="ja-JP" altLang="en-US" sz="1600" dirty="0" smtClean="0">
                <a:solidFill>
                  <a:srgbClr val="000000"/>
                </a:solidFill>
                <a:latin typeface="ＭＳ Ｐゴシック" panose="020B0600070205080204" pitchFamily="50" charset="-128"/>
              </a:rPr>
              <a:t>　 ８～１０</a:t>
            </a:r>
            <a:endParaRPr lang="ja-JP" altLang="en-US"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１１～１２</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１３</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a:t>
            </a:r>
            <a:r>
              <a:rPr lang="ja-JP" altLang="en-US" sz="1600" dirty="0">
                <a:solidFill>
                  <a:srgbClr val="000000"/>
                </a:solidFill>
                <a:latin typeface="ＭＳ Ｐゴシック" panose="020B0600070205080204" pitchFamily="50" charset="-128"/>
              </a:rPr>
              <a:t> </a:t>
            </a:r>
            <a:r>
              <a:rPr lang="ja-JP" altLang="en-US" sz="1600" dirty="0" smtClean="0">
                <a:solidFill>
                  <a:srgbClr val="000000"/>
                </a:solidFill>
                <a:latin typeface="ＭＳ Ｐゴシック" panose="020B0600070205080204" pitchFamily="50" charset="-128"/>
              </a:rPr>
              <a:t>１４</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１５</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a:solidFill>
                  <a:srgbClr val="000000"/>
                </a:solidFill>
                <a:latin typeface="ＭＳ Ｐゴシック" panose="020B0600070205080204" pitchFamily="50" charset="-128"/>
              </a:rPr>
              <a:t>１</a:t>
            </a:r>
            <a:r>
              <a:rPr lang="ja-JP" altLang="en-US" sz="1600" dirty="0" smtClean="0">
                <a:solidFill>
                  <a:srgbClr val="000000"/>
                </a:solidFill>
                <a:latin typeface="ＭＳ Ｐゴシック" panose="020B0600070205080204" pitchFamily="50" charset="-128"/>
              </a:rPr>
              <a:t>６</a:t>
            </a:r>
            <a:endParaRPr lang="ja-JP" altLang="en-US"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１</a:t>
            </a:r>
            <a:r>
              <a:rPr lang="ja-JP" altLang="en-US" sz="1600" dirty="0">
                <a:solidFill>
                  <a:srgbClr val="000000"/>
                </a:solidFill>
                <a:latin typeface="ＭＳ Ｐゴシック" panose="020B0600070205080204" pitchFamily="50" charset="-128"/>
              </a:rPr>
              <a:t>７</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a:t>
            </a:r>
            <a:r>
              <a:rPr lang="ja-JP" altLang="en-US" sz="1600" dirty="0" smtClean="0">
                <a:solidFill>
                  <a:srgbClr val="000000"/>
                </a:solidFill>
                <a:latin typeface="ＭＳ Ｐゴシック" panose="020B0600070205080204" pitchFamily="50" charset="-128"/>
              </a:rPr>
              <a:t> １</a:t>
            </a:r>
            <a:r>
              <a:rPr lang="ja-JP" altLang="en-US" sz="1600" dirty="0">
                <a:solidFill>
                  <a:srgbClr val="000000"/>
                </a:solidFill>
                <a:latin typeface="ＭＳ Ｐゴシック" panose="020B0600070205080204" pitchFamily="50" charset="-128"/>
              </a:rPr>
              <a:t>８</a:t>
            </a:r>
            <a:r>
              <a:rPr lang="ja-JP" altLang="en-US" sz="1600" dirty="0" smtClean="0">
                <a:solidFill>
                  <a:srgbClr val="000000"/>
                </a:solidFill>
                <a:latin typeface="ＭＳ Ｐゴシック" panose="020B0600070205080204" pitchFamily="50" charset="-128"/>
              </a:rPr>
              <a:t>～２０</a:t>
            </a: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defRPr/>
            </a:pP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２</a:t>
            </a:r>
            <a:r>
              <a:rPr lang="ja-JP" altLang="en-US" sz="1600" dirty="0">
                <a:solidFill>
                  <a:srgbClr val="000000"/>
                </a:solidFill>
                <a:latin typeface="ＭＳ Ｐゴシック" panose="020B0600070205080204" pitchFamily="50" charset="-128"/>
              </a:rPr>
              <a:t>１</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２２</a:t>
            </a: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２３</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２４～２</a:t>
            </a:r>
            <a:r>
              <a:rPr lang="ja-JP" altLang="en-US" sz="1600" dirty="0">
                <a:solidFill>
                  <a:srgbClr val="000000"/>
                </a:solidFill>
                <a:latin typeface="ＭＳ Ｐゴシック" panose="020B0600070205080204" pitchFamily="50" charset="-128"/>
              </a:rPr>
              <a:t>５</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２</a:t>
            </a:r>
            <a:r>
              <a:rPr lang="ja-JP" altLang="en-US" sz="1600" dirty="0">
                <a:solidFill>
                  <a:srgbClr val="000000"/>
                </a:solidFill>
                <a:latin typeface="ＭＳ Ｐゴシック" panose="020B0600070205080204" pitchFamily="50" charset="-128"/>
              </a:rPr>
              <a:t>６</a:t>
            </a:r>
            <a:endParaRPr lang="en-US" altLang="ja-JP" sz="1600" dirty="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２</a:t>
            </a:r>
            <a:r>
              <a:rPr lang="ja-JP" altLang="en-US" sz="1600" dirty="0">
                <a:solidFill>
                  <a:srgbClr val="000000"/>
                </a:solidFill>
                <a:latin typeface="ＭＳ Ｐゴシック" panose="020B0600070205080204" pitchFamily="50" charset="-128"/>
              </a:rPr>
              <a:t>７</a:t>
            </a: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a:solidFill>
                  <a:srgbClr val="000000"/>
                </a:solidFill>
                <a:latin typeface="ＭＳ Ｐゴシック" panose="020B0600070205080204" pitchFamily="50" charset="-128"/>
              </a:rPr>
              <a:t>P</a:t>
            </a:r>
            <a:r>
              <a:rPr lang="ja-JP" altLang="en-US" sz="1600" dirty="0" smtClean="0">
                <a:solidFill>
                  <a:srgbClr val="000000"/>
                </a:solidFill>
                <a:latin typeface="ＭＳ Ｐゴシック" panose="020B0600070205080204" pitchFamily="50" charset="-128"/>
              </a:rPr>
              <a:t> ２</a:t>
            </a:r>
            <a:r>
              <a:rPr lang="ja-JP" altLang="en-US" sz="1600" dirty="0">
                <a:solidFill>
                  <a:srgbClr val="000000"/>
                </a:solidFill>
                <a:latin typeface="ＭＳ Ｐゴシック" panose="020B0600070205080204" pitchFamily="50" charset="-128"/>
              </a:rPr>
              <a:t>８</a:t>
            </a: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defRPr/>
            </a:pPr>
            <a:r>
              <a:rPr lang="en-US" altLang="ja-JP" sz="1600" dirty="0" smtClean="0">
                <a:solidFill>
                  <a:srgbClr val="000000"/>
                </a:solidFill>
                <a:latin typeface="ＭＳ Ｐゴシック" panose="020B0600070205080204" pitchFamily="50" charset="-128"/>
              </a:rPr>
              <a:t>P </a:t>
            </a:r>
            <a:r>
              <a:rPr lang="ja-JP" altLang="en-US" sz="1600" dirty="0" smtClean="0">
                <a:solidFill>
                  <a:srgbClr val="000000"/>
                </a:solidFill>
                <a:latin typeface="ＭＳ Ｐゴシック" panose="020B0600070205080204" pitchFamily="50" charset="-128"/>
              </a:rPr>
              <a:t>２</a:t>
            </a:r>
            <a:r>
              <a:rPr lang="ja-JP" altLang="en-US" sz="1600" dirty="0">
                <a:solidFill>
                  <a:srgbClr val="000000"/>
                </a:solidFill>
                <a:latin typeface="ＭＳ Ｐゴシック" panose="020B0600070205080204" pitchFamily="50" charset="-128"/>
              </a:rPr>
              <a:t>９</a:t>
            </a:r>
            <a:endParaRPr lang="en-US" altLang="ja-JP" sz="1600" dirty="0" smtClean="0">
              <a:solidFill>
                <a:srgbClr val="000000"/>
              </a:solidFill>
              <a:latin typeface="ＭＳ Ｐゴシック" panose="020B0600070205080204" pitchFamily="50" charset="-128"/>
            </a:endParaRPr>
          </a:p>
          <a:p>
            <a:pPr marL="0" indent="0" defTabSz="685800" eaLnBrk="1" hangingPunct="1">
              <a:spcBef>
                <a:spcPct val="0"/>
              </a:spcBef>
              <a:buNone/>
              <a:defRPr/>
            </a:pPr>
            <a:endParaRPr lang="ja-JP" altLang="en-US" sz="1600" dirty="0">
              <a:solidFill>
                <a:srgbClr val="000000"/>
              </a:solidFill>
              <a:latin typeface="ＭＳ Ｐゴシック" panose="020B0600070205080204" pitchFamily="50" charset="-128"/>
            </a:endParaRPr>
          </a:p>
        </p:txBody>
      </p:sp>
    </p:spTree>
    <p:extLst>
      <p:ext uri="{BB962C8B-B14F-4D97-AF65-F5344CB8AC3E}">
        <p14:creationId xmlns:p14="http://schemas.microsoft.com/office/powerpoint/2010/main" val="341917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09303A2-82C1-421D-915C-69609533FD41}"/>
              </a:ext>
            </a:extLst>
          </p:cNvPr>
          <p:cNvSpPr>
            <a:spLocks noGrp="1"/>
          </p:cNvSpPr>
          <p:nvPr>
            <p:ph type="sldNum" sz="quarter" idx="10"/>
          </p:nvPr>
        </p:nvSpPr>
        <p:spPr/>
        <p:txBody>
          <a:bodyPr/>
          <a:lstStyle/>
          <a:p>
            <a:pPr>
              <a:defRPr/>
            </a:pPr>
            <a:fld id="{79B54331-5F34-4201-82D6-849E7E21E466}" type="slidenum">
              <a:rPr lang="en-US" altLang="ja-JP" smtClean="0"/>
              <a:pPr>
                <a:defRPr/>
              </a:pPr>
              <a:t>20</a:t>
            </a:fld>
            <a:endParaRPr lang="en-US" altLang="ja-JP"/>
          </a:p>
        </p:txBody>
      </p:sp>
      <p:pic>
        <p:nvPicPr>
          <p:cNvPr id="6" name="図 5">
            <a:extLst>
              <a:ext uri="{FF2B5EF4-FFF2-40B4-BE49-F238E27FC236}">
                <a16:creationId xmlns:a16="http://schemas.microsoft.com/office/drawing/2014/main" id="{4913E144-3A60-4986-94FC-76A875F1257D}"/>
              </a:ext>
            </a:extLst>
          </p:cNvPr>
          <p:cNvPicPr>
            <a:picLocks noChangeAspect="1"/>
          </p:cNvPicPr>
          <p:nvPr/>
        </p:nvPicPr>
        <p:blipFill rotWithShape="1">
          <a:blip r:embed="rId2"/>
          <a:srcRect l="17627" t="14013" r="30694" b="43850"/>
          <a:stretch/>
        </p:blipFill>
        <p:spPr>
          <a:xfrm>
            <a:off x="4403230" y="988660"/>
            <a:ext cx="4308770" cy="1872000"/>
          </a:xfrm>
          <a:prstGeom prst="rect">
            <a:avLst/>
          </a:prstGeom>
          <a:ln>
            <a:solidFill>
              <a:schemeClr val="tx1">
                <a:lumMod val="65000"/>
                <a:lumOff val="35000"/>
              </a:schemeClr>
            </a:solidFill>
          </a:ln>
        </p:spPr>
      </p:pic>
      <p:pic>
        <p:nvPicPr>
          <p:cNvPr id="8" name="図 7">
            <a:extLst>
              <a:ext uri="{FF2B5EF4-FFF2-40B4-BE49-F238E27FC236}">
                <a16:creationId xmlns:a16="http://schemas.microsoft.com/office/drawing/2014/main" id="{0FAD3DC9-CC7B-4DBA-B62B-336AF66EB31C}"/>
              </a:ext>
            </a:extLst>
          </p:cNvPr>
          <p:cNvPicPr>
            <a:picLocks noChangeAspect="1"/>
          </p:cNvPicPr>
          <p:nvPr/>
        </p:nvPicPr>
        <p:blipFill rotWithShape="1">
          <a:blip r:embed="rId3"/>
          <a:srcRect l="17878" t="14013" r="31558" b="37468"/>
          <a:stretch/>
        </p:blipFill>
        <p:spPr>
          <a:xfrm>
            <a:off x="432000" y="988660"/>
            <a:ext cx="3659760" cy="1872000"/>
          </a:xfrm>
          <a:prstGeom prst="rect">
            <a:avLst/>
          </a:prstGeom>
          <a:ln>
            <a:solidFill>
              <a:schemeClr val="tx1">
                <a:lumMod val="65000"/>
                <a:lumOff val="35000"/>
              </a:schemeClr>
            </a:solidFill>
          </a:ln>
        </p:spPr>
      </p:pic>
      <p:sp>
        <p:nvSpPr>
          <p:cNvPr id="12" name="Oval 66">
            <a:extLst>
              <a:ext uri="{FF2B5EF4-FFF2-40B4-BE49-F238E27FC236}">
                <a16:creationId xmlns:a16="http://schemas.microsoft.com/office/drawing/2014/main" id="{5BE21563-339D-4FAD-A21E-306C049CE5B8}"/>
              </a:ext>
            </a:extLst>
          </p:cNvPr>
          <p:cNvSpPr>
            <a:spLocks noChangeArrowheads="1"/>
          </p:cNvSpPr>
          <p:nvPr/>
        </p:nvSpPr>
        <p:spPr bwMode="auto">
          <a:xfrm>
            <a:off x="2141676" y="2155926"/>
            <a:ext cx="1179038" cy="33972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4" name="Text Box 60">
            <a:extLst>
              <a:ext uri="{FF2B5EF4-FFF2-40B4-BE49-F238E27FC236}">
                <a16:creationId xmlns:a16="http://schemas.microsoft.com/office/drawing/2014/main" id="{8AC359D0-14CE-4DFC-9ECF-5E86D4C797E6}"/>
              </a:ext>
            </a:extLst>
          </p:cNvPr>
          <p:cNvSpPr txBox="1">
            <a:spLocks noChangeArrowheads="1"/>
          </p:cNvSpPr>
          <p:nvPr/>
        </p:nvSpPr>
        <p:spPr bwMode="auto">
          <a:xfrm>
            <a:off x="4403231" y="2860660"/>
            <a:ext cx="43087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予約の取消しが完了します。</a:t>
            </a:r>
            <a:endParaRPr lang="ja-JP" altLang="en-US" sz="1400" dirty="0"/>
          </a:p>
        </p:txBody>
      </p:sp>
      <p:sp>
        <p:nvSpPr>
          <p:cNvPr id="16" name="Text Box 60">
            <a:extLst>
              <a:ext uri="{FF2B5EF4-FFF2-40B4-BE49-F238E27FC236}">
                <a16:creationId xmlns:a16="http://schemas.microsoft.com/office/drawing/2014/main" id="{CAF52538-C13B-4BE4-A247-8ABE4AF72DF0}"/>
              </a:ext>
            </a:extLst>
          </p:cNvPr>
          <p:cNvSpPr txBox="1">
            <a:spLocks noChangeArrowheads="1"/>
          </p:cNvSpPr>
          <p:nvPr/>
        </p:nvSpPr>
        <p:spPr bwMode="auto">
          <a:xfrm>
            <a:off x="432000" y="2860660"/>
            <a:ext cx="38699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予約</a:t>
            </a:r>
            <a:r>
              <a:rPr lang="ja-JP" altLang="en-US" sz="1400" dirty="0" smtClean="0">
                <a:latin typeface="+mn-ea"/>
                <a:ea typeface="+mn-ea"/>
              </a:rPr>
              <a:t>を取消す場合</a:t>
            </a:r>
            <a:r>
              <a:rPr lang="ja-JP" altLang="en-US" sz="1400" dirty="0">
                <a:latin typeface="+mn-ea"/>
                <a:ea typeface="+mn-ea"/>
              </a:rPr>
              <a:t>は「</a:t>
            </a:r>
            <a:r>
              <a:rPr lang="ja-JP" altLang="en-US" sz="1400" b="1" dirty="0">
                <a:latin typeface="+mn-ea"/>
                <a:ea typeface="+mn-ea"/>
              </a:rPr>
              <a:t>取消</a:t>
            </a:r>
            <a:r>
              <a:rPr lang="ja-JP" altLang="en-US" sz="1400" dirty="0">
                <a:latin typeface="+mn-ea"/>
                <a:ea typeface="+mn-ea"/>
              </a:rPr>
              <a:t>」を</a:t>
            </a:r>
            <a:r>
              <a:rPr lang="ja-JP" altLang="en-US" sz="1400" dirty="0" smtClean="0">
                <a:latin typeface="+mn-ea"/>
                <a:ea typeface="+mn-ea"/>
              </a:rPr>
              <a:t>クリックする。</a:t>
            </a:r>
            <a:endParaRPr lang="en-US" altLang="ja-JP" sz="1400" dirty="0" smtClean="0">
              <a:latin typeface="+mn-ea"/>
              <a:ea typeface="+mn-ea"/>
            </a:endParaRPr>
          </a:p>
          <a:p>
            <a:pPr eaLnBrk="1" hangingPunct="1">
              <a:spcBef>
                <a:spcPct val="0"/>
              </a:spcBef>
              <a:buFontTx/>
              <a:buNone/>
            </a:pPr>
            <a:r>
              <a:rPr lang="en-US" altLang="ja-JP" sz="1400" dirty="0" smtClean="0">
                <a:solidFill>
                  <a:srgbClr val="FF0000"/>
                </a:solidFill>
                <a:latin typeface="+mn-ea"/>
                <a:ea typeface="+mn-ea"/>
              </a:rPr>
              <a:t>※</a:t>
            </a:r>
            <a:r>
              <a:rPr lang="ja-JP" altLang="en-US" sz="1400" dirty="0" smtClean="0">
                <a:solidFill>
                  <a:srgbClr val="FF0000"/>
                </a:solidFill>
                <a:latin typeface="+mn-ea"/>
                <a:ea typeface="+mn-ea"/>
              </a:rPr>
              <a:t>ここで「取消」をクリックすると、予約を元に戻すことはできませんのでご注意ください。</a:t>
            </a:r>
            <a:endParaRPr lang="ja-JP" altLang="en-US" sz="1400" dirty="0">
              <a:solidFill>
                <a:srgbClr val="FF0000"/>
              </a:solidFill>
              <a:latin typeface="+mn-ea"/>
              <a:ea typeface="+mn-ea"/>
            </a:endParaRPr>
          </a:p>
        </p:txBody>
      </p:sp>
      <p:sp>
        <p:nvSpPr>
          <p:cNvPr id="23" name="正方形/長方形 22">
            <a:extLst>
              <a:ext uri="{FF2B5EF4-FFF2-40B4-BE49-F238E27FC236}">
                <a16:creationId xmlns:a16="http://schemas.microsoft.com/office/drawing/2014/main" id="{AD649758-5382-443F-905A-DF08FAAF74AB}"/>
              </a:ext>
            </a:extLst>
          </p:cNvPr>
          <p:cNvSpPr/>
          <p:nvPr/>
        </p:nvSpPr>
        <p:spPr bwMode="auto">
          <a:xfrm>
            <a:off x="356000" y="4059751"/>
            <a:ext cx="8280000" cy="1846659"/>
          </a:xfrm>
          <a:prstGeom prst="rect">
            <a:avLst/>
          </a:prstGeom>
          <a:solidFill>
            <a:srgbClr val="FFFFCC"/>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1600" b="1" dirty="0" smtClean="0">
                <a:solidFill>
                  <a:srgbClr val="FF0000"/>
                </a:solidFill>
                <a:effectLst>
                  <a:outerShdw blurRad="38100" dist="38100" dir="2700000" algn="tl">
                    <a:srgbClr val="000000">
                      <a:alpha val="43137"/>
                    </a:srgbClr>
                  </a:outerShdw>
                </a:effectLst>
                <a:latin typeface="+mn-ea"/>
                <a:ea typeface="+mn-ea"/>
              </a:rPr>
              <a:t>【</a:t>
            </a:r>
            <a:r>
              <a:rPr lang="ja-JP" altLang="en-US" sz="1600" b="1" u="sng" dirty="0" smtClean="0">
                <a:solidFill>
                  <a:srgbClr val="FF0000"/>
                </a:solidFill>
                <a:effectLst>
                  <a:outerShdw blurRad="38100" dist="38100" dir="2700000" algn="tl">
                    <a:srgbClr val="000000">
                      <a:alpha val="43137"/>
                    </a:srgbClr>
                  </a:outerShdw>
                </a:effectLst>
                <a:latin typeface="+mn-ea"/>
                <a:ea typeface="+mn-ea"/>
              </a:rPr>
              <a:t>連続した</a:t>
            </a:r>
            <a:r>
              <a:rPr lang="ja-JP" altLang="en-US" sz="1600" b="1" u="sng" dirty="0">
                <a:solidFill>
                  <a:srgbClr val="FF0000"/>
                </a:solidFill>
                <a:effectLst>
                  <a:outerShdw blurRad="38100" dist="38100" dir="2700000" algn="tl">
                    <a:srgbClr val="000000">
                      <a:alpha val="43137"/>
                    </a:srgbClr>
                  </a:outerShdw>
                </a:effectLst>
                <a:latin typeface="+mn-ea"/>
                <a:ea typeface="+mn-ea"/>
              </a:rPr>
              <a:t>区分</a:t>
            </a:r>
            <a:r>
              <a:rPr lang="ja-JP" altLang="en-US" sz="1600" b="1" u="sng" dirty="0" smtClean="0">
                <a:solidFill>
                  <a:srgbClr val="FF0000"/>
                </a:solidFill>
                <a:effectLst>
                  <a:outerShdw blurRad="38100" dist="38100" dir="2700000" algn="tl">
                    <a:srgbClr val="000000">
                      <a:alpha val="43137"/>
                    </a:srgbClr>
                  </a:outerShdw>
                </a:effectLst>
                <a:latin typeface="+mn-ea"/>
                <a:ea typeface="+mn-ea"/>
              </a:rPr>
              <a:t>を予約した場合</a:t>
            </a:r>
            <a:r>
              <a:rPr lang="ja-JP" altLang="en-US" sz="1600" b="1" dirty="0" smtClean="0">
                <a:solidFill>
                  <a:srgbClr val="FF0000"/>
                </a:solidFill>
                <a:effectLst>
                  <a:outerShdw blurRad="38100" dist="38100" dir="2700000" algn="tl">
                    <a:srgbClr val="000000">
                      <a:alpha val="43137"/>
                    </a:srgbClr>
                  </a:outerShdw>
                </a:effectLst>
                <a:latin typeface="+mn-ea"/>
                <a:ea typeface="+mn-ea"/>
              </a:rPr>
              <a:t>の予約の取消しに</a:t>
            </a:r>
            <a:r>
              <a:rPr lang="ja-JP" altLang="en-US" sz="1600" b="1" dirty="0">
                <a:solidFill>
                  <a:srgbClr val="FF0000"/>
                </a:solidFill>
                <a:effectLst>
                  <a:outerShdw blurRad="38100" dist="38100" dir="2700000" algn="tl">
                    <a:srgbClr val="000000">
                      <a:alpha val="43137"/>
                    </a:srgbClr>
                  </a:outerShdw>
                </a:effectLst>
                <a:latin typeface="+mn-ea"/>
                <a:ea typeface="+mn-ea"/>
              </a:rPr>
              <a:t>関する注意</a:t>
            </a:r>
            <a:r>
              <a:rPr lang="ja-JP" altLang="en-US" sz="1600" b="1" dirty="0" smtClean="0">
                <a:solidFill>
                  <a:srgbClr val="FF0000"/>
                </a:solidFill>
                <a:effectLst>
                  <a:outerShdw blurRad="38100" dist="38100" dir="2700000" algn="tl">
                    <a:srgbClr val="000000">
                      <a:alpha val="43137"/>
                    </a:srgbClr>
                  </a:outerShdw>
                </a:effectLst>
                <a:latin typeface="+mn-ea"/>
                <a:ea typeface="+mn-ea"/>
              </a:rPr>
              <a:t>事項</a:t>
            </a:r>
            <a:r>
              <a:rPr lang="en-US" altLang="ja-JP" sz="1600" b="1" dirty="0" smtClean="0">
                <a:solidFill>
                  <a:srgbClr val="FF0000"/>
                </a:solidFill>
                <a:effectLst>
                  <a:outerShdw blurRad="38100" dist="38100" dir="2700000" algn="tl">
                    <a:srgbClr val="000000">
                      <a:alpha val="43137"/>
                    </a:srgbClr>
                  </a:outerShdw>
                </a:effectLst>
                <a:latin typeface="+mn-ea"/>
                <a:ea typeface="+mn-ea"/>
              </a:rPr>
              <a:t>】</a:t>
            </a:r>
            <a:endParaRPr lang="en-US" altLang="ja-JP" sz="1600" b="1" dirty="0">
              <a:solidFill>
                <a:srgbClr val="FF0000"/>
              </a:solidFill>
              <a:effectLst>
                <a:outerShdw blurRad="38100" dist="38100" dir="2700000" algn="tl">
                  <a:srgbClr val="000000">
                    <a:alpha val="43137"/>
                  </a:srgbClr>
                </a:outerShdw>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effectLst/>
              <a:latin typeface="+mn-ea"/>
              <a:ea typeface="+mn-ea"/>
            </a:endParaRPr>
          </a:p>
          <a:p>
            <a:pPr eaLnBrk="1" hangingPunct="1"/>
            <a:r>
              <a:rPr lang="ja-JP" altLang="en-US" sz="1400" dirty="0">
                <a:latin typeface="+mn-ea"/>
                <a:ea typeface="+mn-ea"/>
              </a:rPr>
              <a:t>・連続した時間の</a:t>
            </a:r>
            <a:r>
              <a:rPr lang="en-US" altLang="ja-JP" sz="1400" dirty="0" smtClean="0">
                <a:latin typeface="+mn-ea"/>
                <a:ea typeface="+mn-ea"/>
              </a:rPr>
              <a:t>2</a:t>
            </a:r>
            <a:r>
              <a:rPr lang="ja-JP" altLang="en-US" sz="1400" dirty="0">
                <a:latin typeface="+mn-ea"/>
                <a:ea typeface="+mn-ea"/>
              </a:rPr>
              <a:t>区分</a:t>
            </a:r>
            <a:r>
              <a:rPr lang="ja-JP" altLang="en-US" sz="1400" dirty="0" smtClean="0">
                <a:latin typeface="+mn-ea"/>
                <a:ea typeface="+mn-ea"/>
              </a:rPr>
              <a:t>の</a:t>
            </a:r>
            <a:r>
              <a:rPr lang="ja-JP" altLang="en-US" sz="1400" dirty="0">
                <a:latin typeface="+mn-ea"/>
                <a:ea typeface="+mn-ea"/>
              </a:rPr>
              <a:t>予約</a:t>
            </a:r>
            <a:r>
              <a:rPr lang="ja-JP" altLang="en-US" sz="1400" dirty="0" smtClean="0">
                <a:latin typeface="+mn-ea"/>
                <a:ea typeface="+mn-ea"/>
              </a:rPr>
              <a:t>を一度に申込んだ</a:t>
            </a:r>
            <a:r>
              <a:rPr lang="ja-JP" altLang="en-US" sz="1400" dirty="0">
                <a:latin typeface="+mn-ea"/>
                <a:ea typeface="+mn-ea"/>
              </a:rPr>
              <a:t>場合</a:t>
            </a:r>
            <a:r>
              <a:rPr lang="ja-JP" altLang="en-US" sz="1400" dirty="0" smtClean="0">
                <a:latin typeface="+mn-ea"/>
                <a:ea typeface="+mn-ea"/>
              </a:rPr>
              <a:t>、予約の取り消しも</a:t>
            </a:r>
            <a:r>
              <a:rPr lang="en-US" altLang="ja-JP" sz="1400" dirty="0" smtClean="0">
                <a:latin typeface="+mn-ea"/>
                <a:ea typeface="+mn-ea"/>
              </a:rPr>
              <a:t>2</a:t>
            </a:r>
            <a:r>
              <a:rPr lang="ja-JP" altLang="en-US" sz="1400" dirty="0" smtClean="0">
                <a:latin typeface="+mn-ea"/>
                <a:ea typeface="+mn-ea"/>
              </a:rPr>
              <a:t>区分一度での取消しとなり、</a:t>
            </a:r>
            <a:r>
              <a:rPr lang="en-US" altLang="ja-JP" sz="1400" dirty="0" smtClean="0">
                <a:latin typeface="+mn-ea"/>
                <a:ea typeface="+mn-ea"/>
              </a:rPr>
              <a:t>1</a:t>
            </a:r>
            <a:r>
              <a:rPr lang="ja-JP" altLang="en-US" sz="1400" dirty="0" smtClean="0">
                <a:latin typeface="+mn-ea"/>
                <a:ea typeface="+mn-ea"/>
              </a:rPr>
              <a:t>区分単位</a:t>
            </a:r>
            <a:r>
              <a:rPr lang="ja-JP" altLang="en-US" sz="1400" dirty="0">
                <a:latin typeface="+mn-ea"/>
                <a:ea typeface="+mn-ea"/>
              </a:rPr>
              <a:t>で予約の取消しをすることができません。（例： </a:t>
            </a:r>
            <a:r>
              <a:rPr lang="en-US" altLang="ja-JP" sz="1400" dirty="0">
                <a:latin typeface="+mn-ea"/>
                <a:ea typeface="+mn-ea"/>
              </a:rPr>
              <a:t>9</a:t>
            </a:r>
            <a:r>
              <a:rPr lang="ja-JP" altLang="en-US" sz="1400" dirty="0">
                <a:latin typeface="+mn-ea"/>
                <a:ea typeface="+mn-ea"/>
              </a:rPr>
              <a:t>：</a:t>
            </a:r>
            <a:r>
              <a:rPr lang="en-US" altLang="ja-JP" sz="1400" dirty="0">
                <a:latin typeface="+mn-ea"/>
                <a:ea typeface="+mn-ea"/>
              </a:rPr>
              <a:t>00</a:t>
            </a:r>
            <a:r>
              <a:rPr lang="ja-JP" altLang="en-US" sz="1400" dirty="0">
                <a:latin typeface="+mn-ea"/>
                <a:ea typeface="+mn-ea"/>
              </a:rPr>
              <a:t>～</a:t>
            </a:r>
            <a:r>
              <a:rPr lang="en-US" altLang="ja-JP" sz="1400" dirty="0" smtClean="0">
                <a:latin typeface="+mn-ea"/>
                <a:ea typeface="+mn-ea"/>
              </a:rPr>
              <a:t>15</a:t>
            </a:r>
            <a:r>
              <a:rPr lang="ja-JP" altLang="en-US" sz="1400" dirty="0" smtClean="0">
                <a:latin typeface="+mn-ea"/>
                <a:ea typeface="+mn-ea"/>
              </a:rPr>
              <a:t>：</a:t>
            </a:r>
            <a:r>
              <a:rPr lang="en-US" altLang="ja-JP" sz="1400" dirty="0">
                <a:latin typeface="+mn-ea"/>
                <a:ea typeface="+mn-ea"/>
              </a:rPr>
              <a:t>00</a:t>
            </a:r>
            <a:r>
              <a:rPr lang="ja-JP" altLang="en-US" sz="1400" dirty="0">
                <a:latin typeface="+mn-ea"/>
                <a:ea typeface="+mn-ea"/>
              </a:rPr>
              <a:t>で予約申込みした場合、</a:t>
            </a:r>
            <a:r>
              <a:rPr lang="en-US" altLang="ja-JP" sz="1400" dirty="0">
                <a:latin typeface="+mn-ea"/>
                <a:ea typeface="+mn-ea"/>
              </a:rPr>
              <a:t>9</a:t>
            </a:r>
            <a:r>
              <a:rPr lang="ja-JP" altLang="en-US" sz="1400" dirty="0">
                <a:latin typeface="+mn-ea"/>
                <a:ea typeface="+mn-ea"/>
              </a:rPr>
              <a:t>：</a:t>
            </a:r>
            <a:r>
              <a:rPr lang="en-US" altLang="ja-JP" sz="1400" dirty="0">
                <a:latin typeface="+mn-ea"/>
                <a:ea typeface="+mn-ea"/>
              </a:rPr>
              <a:t>00</a:t>
            </a:r>
            <a:r>
              <a:rPr lang="ja-JP" altLang="en-US" sz="1400" dirty="0">
                <a:latin typeface="+mn-ea"/>
                <a:ea typeface="+mn-ea"/>
              </a:rPr>
              <a:t>～</a:t>
            </a:r>
            <a:r>
              <a:rPr lang="en-US" altLang="ja-JP" sz="1400" dirty="0" smtClean="0">
                <a:latin typeface="+mn-ea"/>
                <a:ea typeface="+mn-ea"/>
              </a:rPr>
              <a:t>12</a:t>
            </a:r>
            <a:r>
              <a:rPr lang="ja-JP" altLang="en-US" sz="1400" dirty="0" smtClean="0">
                <a:latin typeface="+mn-ea"/>
                <a:ea typeface="+mn-ea"/>
              </a:rPr>
              <a:t>：</a:t>
            </a:r>
            <a:r>
              <a:rPr lang="en-US" altLang="ja-JP" sz="1400" dirty="0">
                <a:latin typeface="+mn-ea"/>
                <a:ea typeface="+mn-ea"/>
              </a:rPr>
              <a:t>00</a:t>
            </a:r>
            <a:r>
              <a:rPr lang="ja-JP" altLang="en-US" sz="1400" dirty="0" smtClean="0">
                <a:latin typeface="+mn-ea"/>
                <a:ea typeface="+mn-ea"/>
              </a:rPr>
              <a:t>の区部のみ</a:t>
            </a:r>
            <a:r>
              <a:rPr lang="ja-JP" altLang="en-US" sz="1400" dirty="0">
                <a:latin typeface="+mn-ea"/>
                <a:ea typeface="+mn-ea"/>
              </a:rPr>
              <a:t>予約取消しすること</a:t>
            </a:r>
            <a:r>
              <a:rPr lang="ja-JP" altLang="en-US" sz="1400" dirty="0" smtClean="0">
                <a:latin typeface="+mn-ea"/>
                <a:ea typeface="+mn-ea"/>
              </a:rPr>
              <a:t>ができませ</a:t>
            </a:r>
            <a:r>
              <a:rPr lang="ja-JP" altLang="en-US" sz="1400" dirty="0">
                <a:latin typeface="+mn-ea"/>
                <a:ea typeface="+mn-ea"/>
              </a:rPr>
              <a:t>ん</a:t>
            </a:r>
            <a:r>
              <a:rPr lang="ja-JP" altLang="en-US" sz="1400" dirty="0" smtClean="0">
                <a:latin typeface="+mn-ea"/>
                <a:ea typeface="+mn-ea"/>
              </a:rPr>
              <a:t>）</a:t>
            </a:r>
            <a:endParaRPr lang="en-US" altLang="ja-JP" sz="1400" dirty="0" smtClean="0">
              <a:latin typeface="+mn-ea"/>
              <a:ea typeface="+mn-ea"/>
            </a:endParaRPr>
          </a:p>
          <a:p>
            <a:pPr eaLnBrk="1" hangingPunct="1"/>
            <a:endParaRPr lang="ja-JP" altLang="en-US" sz="1400" dirty="0">
              <a:latin typeface="+mn-ea"/>
              <a:ea typeface="+mn-ea"/>
            </a:endParaRPr>
          </a:p>
          <a:p>
            <a:pPr eaLnBrk="1" hangingPunct="1"/>
            <a:r>
              <a:rPr lang="ja-JP" altLang="en-US" sz="1400" dirty="0">
                <a:latin typeface="+mn-ea"/>
                <a:ea typeface="+mn-ea"/>
              </a:rPr>
              <a:t>・予約した利用希望時間の変更をしたい場合は、一度取得した予約を取消ししていただいた後、もう一度新たに、利用</a:t>
            </a:r>
            <a:r>
              <a:rPr lang="ja-JP" altLang="en-US" sz="1400" dirty="0" smtClean="0">
                <a:latin typeface="+mn-ea"/>
                <a:ea typeface="+mn-ea"/>
              </a:rPr>
              <a:t>したい</a:t>
            </a:r>
            <a:r>
              <a:rPr lang="ja-JP" altLang="en-US" sz="1400" dirty="0">
                <a:latin typeface="+mn-ea"/>
                <a:ea typeface="+mn-ea"/>
              </a:rPr>
              <a:t>区分</a:t>
            </a:r>
            <a:r>
              <a:rPr lang="ja-JP" altLang="en-US" sz="1400" dirty="0" smtClean="0">
                <a:latin typeface="+mn-ea"/>
                <a:ea typeface="+mn-ea"/>
              </a:rPr>
              <a:t>の</a:t>
            </a:r>
            <a:r>
              <a:rPr lang="ja-JP" altLang="en-US" sz="1400" dirty="0">
                <a:latin typeface="+mn-ea"/>
                <a:ea typeface="+mn-ea"/>
              </a:rPr>
              <a:t>予約を取得していただく必要があります</a:t>
            </a:r>
            <a:r>
              <a:rPr lang="ja-JP" altLang="en-US" sz="1400" dirty="0" smtClean="0">
                <a:latin typeface="+mn-ea"/>
                <a:ea typeface="+mn-ea"/>
              </a:rPr>
              <a:t>。</a:t>
            </a:r>
            <a:endParaRPr kumimoji="1" lang="en-US" altLang="ja-JP" sz="1400" b="0" i="0" u="none" strike="noStrike" cap="none" normalizeH="0" baseline="0" dirty="0">
              <a:ln>
                <a:noFill/>
              </a:ln>
              <a:effectLst/>
              <a:latin typeface="+mn-ea"/>
              <a:ea typeface="+mn-ea"/>
            </a:endParaRPr>
          </a:p>
        </p:txBody>
      </p:sp>
      <p:sp>
        <p:nvSpPr>
          <p:cNvPr id="25" name="Rectangle 6">
            <a:extLst>
              <a:ext uri="{FF2B5EF4-FFF2-40B4-BE49-F238E27FC236}">
                <a16:creationId xmlns:a16="http://schemas.microsoft.com/office/drawing/2014/main" id="{90C95E7F-28DD-4170-9D37-E8A9C1FC47E7}"/>
              </a:ext>
            </a:extLst>
          </p:cNvPr>
          <p:cNvSpPr txBox="1">
            <a:spLocks noChangeArrowheads="1"/>
          </p:cNvSpPr>
          <p:nvPr/>
        </p:nvSpPr>
        <p:spPr bwMode="auto">
          <a:xfrm>
            <a:off x="0" y="0"/>
            <a:ext cx="846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a:solidFill>
                  <a:schemeClr val="tx2"/>
                </a:solidFill>
                <a:latin typeface="Arial" charset="0"/>
                <a:ea typeface="ＭＳ Ｐゴシック" pitchFamily="50" charset="-128"/>
              </a:defRPr>
            </a:lvl5pPr>
            <a:lvl6pPr marL="457200" algn="l" rtl="0" fontAlgn="base">
              <a:spcBef>
                <a:spcPct val="0"/>
              </a:spcBef>
              <a:spcAft>
                <a:spcPct val="0"/>
              </a:spcAft>
              <a:defRPr kumimoji="1">
                <a:solidFill>
                  <a:schemeClr val="tx2"/>
                </a:solidFill>
                <a:latin typeface="Arial" charset="0"/>
                <a:ea typeface="ＭＳ Ｐゴシック" pitchFamily="50" charset="-128"/>
              </a:defRPr>
            </a:lvl6pPr>
            <a:lvl7pPr marL="914400" algn="l" rtl="0" fontAlgn="base">
              <a:spcBef>
                <a:spcPct val="0"/>
              </a:spcBef>
              <a:spcAft>
                <a:spcPct val="0"/>
              </a:spcAft>
              <a:defRPr kumimoji="1">
                <a:solidFill>
                  <a:schemeClr val="tx2"/>
                </a:solidFill>
                <a:latin typeface="Arial" charset="0"/>
                <a:ea typeface="ＭＳ Ｐゴシック" pitchFamily="50" charset="-128"/>
              </a:defRPr>
            </a:lvl7pPr>
            <a:lvl8pPr marL="1371600" algn="l" rtl="0" fontAlgn="base">
              <a:spcBef>
                <a:spcPct val="0"/>
              </a:spcBef>
              <a:spcAft>
                <a:spcPct val="0"/>
              </a:spcAft>
              <a:defRPr kumimoji="1">
                <a:solidFill>
                  <a:schemeClr val="tx2"/>
                </a:solidFill>
                <a:latin typeface="Arial" charset="0"/>
                <a:ea typeface="ＭＳ Ｐゴシック" pitchFamily="50" charset="-128"/>
              </a:defRPr>
            </a:lvl8pPr>
            <a:lvl9pPr marL="1828800" algn="l" rtl="0" fontAlgn="base">
              <a:spcBef>
                <a:spcPct val="0"/>
              </a:spcBef>
              <a:spcAft>
                <a:spcPct val="0"/>
              </a:spcAft>
              <a:defRPr kumimoji="1">
                <a:solidFill>
                  <a:schemeClr val="tx2"/>
                </a:solidFill>
                <a:latin typeface="Arial" charset="0"/>
                <a:ea typeface="ＭＳ Ｐゴシック" pitchFamily="50" charset="-128"/>
              </a:defRPr>
            </a:lvl9pPr>
          </a:lstStyle>
          <a:p>
            <a:pPr eaLnBrk="1" hangingPunct="1"/>
            <a:r>
              <a:rPr lang="ja-JP" altLang="en-US" sz="1800" dirty="0"/>
              <a:t>　</a:t>
            </a:r>
            <a:r>
              <a:rPr lang="ja-JP" altLang="en-US" sz="2400" dirty="0"/>
              <a:t>５ </a:t>
            </a:r>
            <a:r>
              <a:rPr lang="ja-JP" altLang="en-US" sz="2400" dirty="0" smtClean="0"/>
              <a:t>－２</a:t>
            </a:r>
            <a:r>
              <a:rPr lang="ja-JP" altLang="en-US" sz="2400" dirty="0"/>
              <a:t>　</a:t>
            </a:r>
            <a:r>
              <a:rPr lang="ja-JP" altLang="en-US" sz="2400" dirty="0" smtClean="0"/>
              <a:t>申込み状況</a:t>
            </a:r>
            <a:r>
              <a:rPr lang="ja-JP" altLang="en-US" sz="2400" dirty="0"/>
              <a:t>の</a:t>
            </a:r>
            <a:r>
              <a:rPr lang="ja-JP" altLang="en-US" sz="2400" dirty="0" smtClean="0"/>
              <a:t>確認・取消しの方法</a:t>
            </a:r>
            <a:endParaRPr lang="ja-JP" altLang="en-US" sz="2400" kern="0" dirty="0"/>
          </a:p>
        </p:txBody>
      </p:sp>
      <p:sp>
        <p:nvSpPr>
          <p:cNvPr id="15" name="下矢印 1">
            <a:extLst>
              <a:ext uri="{FF2B5EF4-FFF2-40B4-BE49-F238E27FC236}">
                <a16:creationId xmlns:a16="http://schemas.microsoft.com/office/drawing/2014/main" id="{DE902D01-AFC5-42BD-99AF-8B2E004F3769}"/>
              </a:ext>
            </a:extLst>
          </p:cNvPr>
          <p:cNvSpPr/>
          <p:nvPr/>
        </p:nvSpPr>
        <p:spPr bwMode="auto">
          <a:xfrm rot="16200000">
            <a:off x="4067495" y="1615926"/>
            <a:ext cx="360000" cy="720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91937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2"/>
          <a:srcRect l="23474" t="32095" r="22525" b="30558"/>
          <a:stretch/>
        </p:blipFill>
        <p:spPr>
          <a:xfrm>
            <a:off x="425991" y="1088688"/>
            <a:ext cx="3029144" cy="1116000"/>
          </a:xfrm>
          <a:prstGeom prst="rect">
            <a:avLst/>
          </a:prstGeom>
          <a:ln>
            <a:solidFill>
              <a:schemeClr val="tx1"/>
            </a:solidFill>
          </a:ln>
        </p:spPr>
      </p:pic>
      <p:sp>
        <p:nvSpPr>
          <p:cNvPr id="20" name="Oval 25"/>
          <p:cNvSpPr>
            <a:spLocks noChangeArrowheads="1"/>
          </p:cNvSpPr>
          <p:nvPr/>
        </p:nvSpPr>
        <p:spPr bwMode="auto">
          <a:xfrm>
            <a:off x="1151544" y="1178700"/>
            <a:ext cx="720000" cy="720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1" name="Text Box 52"/>
          <p:cNvSpPr txBox="1">
            <a:spLocks noChangeArrowheads="1"/>
          </p:cNvSpPr>
          <p:nvPr/>
        </p:nvSpPr>
        <p:spPr bwMode="auto">
          <a:xfrm>
            <a:off x="341435" y="2204065"/>
            <a:ext cx="33089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a:t>
            </a:r>
            <a:r>
              <a:rPr lang="ja-JP" altLang="en-US" sz="1400" b="1" dirty="0">
                <a:latin typeface="+mn-ea"/>
                <a:ea typeface="+mn-ea"/>
              </a:rPr>
              <a:t>マイページ</a:t>
            </a:r>
            <a:r>
              <a:rPr lang="ja-JP" altLang="en-US" sz="1400" dirty="0">
                <a:latin typeface="+mn-ea"/>
                <a:ea typeface="+mn-ea"/>
              </a:rPr>
              <a:t>」へログイン（</a:t>
            </a:r>
            <a:r>
              <a:rPr lang="en-US" altLang="ja-JP" sz="1400" dirty="0" smtClean="0">
                <a:latin typeface="+mn-ea"/>
                <a:ea typeface="+mn-ea"/>
              </a:rPr>
              <a:t>P</a:t>
            </a:r>
            <a:r>
              <a:rPr lang="ja-JP" altLang="en-US" sz="1400" dirty="0" smtClean="0">
                <a:latin typeface="+mn-ea"/>
                <a:ea typeface="+mn-ea"/>
              </a:rPr>
              <a:t>７を</a:t>
            </a:r>
            <a:r>
              <a:rPr lang="ja-JP" altLang="en-US" sz="1400" dirty="0">
                <a:latin typeface="+mn-ea"/>
                <a:ea typeface="+mn-ea"/>
              </a:rPr>
              <a:t>ご参照ください）後、 「</a:t>
            </a:r>
            <a:r>
              <a:rPr lang="ja-JP" altLang="en-US" sz="1400" b="1" dirty="0" smtClean="0">
                <a:latin typeface="+mn-ea"/>
                <a:ea typeface="+mn-ea"/>
              </a:rPr>
              <a:t>よく使う施設</a:t>
            </a:r>
            <a:r>
              <a:rPr lang="ja-JP" altLang="en-US" sz="1400" dirty="0" smtClean="0">
                <a:latin typeface="+mn-ea"/>
                <a:ea typeface="+mn-ea"/>
              </a:rPr>
              <a:t>」</a:t>
            </a:r>
            <a:r>
              <a:rPr lang="ja-JP" altLang="en-US" sz="1400" dirty="0">
                <a:latin typeface="+mn-ea"/>
                <a:ea typeface="+mn-ea"/>
              </a:rPr>
              <a:t>をクリックする。</a:t>
            </a:r>
            <a:endParaRPr lang="en-US" altLang="ja-JP" sz="1400" dirty="0">
              <a:latin typeface="+mn-ea"/>
              <a:ea typeface="+mn-ea"/>
            </a:endParaRPr>
          </a:p>
        </p:txBody>
      </p:sp>
      <p:sp>
        <p:nvSpPr>
          <p:cNvPr id="2" name="タイトル 1">
            <a:extLst>
              <a:ext uri="{FF2B5EF4-FFF2-40B4-BE49-F238E27FC236}">
                <a16:creationId xmlns:a16="http://schemas.microsoft.com/office/drawing/2014/main" id="{869092DF-13FD-4221-8621-299670263224}"/>
              </a:ext>
            </a:extLst>
          </p:cNvPr>
          <p:cNvSpPr>
            <a:spLocks noGrp="1"/>
          </p:cNvSpPr>
          <p:nvPr>
            <p:ph type="title"/>
          </p:nvPr>
        </p:nvSpPr>
        <p:spPr>
          <a:xfrm>
            <a:off x="1" y="0"/>
            <a:ext cx="8460000" cy="648000"/>
          </a:xfrm>
        </p:spPr>
        <p:txBody>
          <a:bodyPr/>
          <a:lstStyle/>
          <a:p>
            <a:r>
              <a:rPr lang="ja-JP" altLang="en-US" dirty="0" smtClean="0"/>
              <a:t>　</a:t>
            </a:r>
            <a:r>
              <a:rPr lang="ja-JP" altLang="en-US" sz="2400" dirty="0" smtClean="0"/>
              <a:t>６－１</a:t>
            </a:r>
            <a:r>
              <a:rPr lang="ja-JP" altLang="en-US" sz="2400" dirty="0"/>
              <a:t>　</a:t>
            </a:r>
            <a:r>
              <a:rPr kumimoji="1" lang="ja-JP" altLang="en-US" sz="2400" dirty="0" smtClean="0"/>
              <a:t>マイページの使い方　＜よく使う施設の編集・削除＞</a:t>
            </a:r>
            <a:endParaRPr kumimoji="1" lang="ja-JP" altLang="en-US" sz="2400" dirty="0"/>
          </a:p>
        </p:txBody>
      </p:sp>
      <p:sp>
        <p:nvSpPr>
          <p:cNvPr id="4" name="スライド番号プレースホルダー 3">
            <a:extLst>
              <a:ext uri="{FF2B5EF4-FFF2-40B4-BE49-F238E27FC236}">
                <a16:creationId xmlns:a16="http://schemas.microsoft.com/office/drawing/2014/main" id="{828CB86C-E2C4-4C1C-8CB3-4EAD0649BAB9}"/>
              </a:ext>
            </a:extLst>
          </p:cNvPr>
          <p:cNvSpPr>
            <a:spLocks noGrp="1"/>
          </p:cNvSpPr>
          <p:nvPr>
            <p:ph type="sldNum" sz="quarter" idx="10"/>
          </p:nvPr>
        </p:nvSpPr>
        <p:spPr/>
        <p:txBody>
          <a:bodyPr/>
          <a:lstStyle/>
          <a:p>
            <a:pPr>
              <a:defRPr/>
            </a:pPr>
            <a:fld id="{79B54331-5F34-4201-82D6-849E7E21E466}" type="slidenum">
              <a:rPr lang="en-US" altLang="ja-JP" smtClean="0"/>
              <a:pPr>
                <a:defRPr/>
              </a:pPr>
              <a:t>21</a:t>
            </a:fld>
            <a:endParaRPr lang="en-US" altLang="ja-JP"/>
          </a:p>
        </p:txBody>
      </p:sp>
      <p:pic>
        <p:nvPicPr>
          <p:cNvPr id="5" name="図 4">
            <a:extLst>
              <a:ext uri="{FF2B5EF4-FFF2-40B4-BE49-F238E27FC236}">
                <a16:creationId xmlns:a16="http://schemas.microsoft.com/office/drawing/2014/main" id="{94C3EB23-DAF8-4B05-AACA-D00244DE7522}"/>
              </a:ext>
            </a:extLst>
          </p:cNvPr>
          <p:cNvPicPr>
            <a:picLocks noChangeAspect="1"/>
          </p:cNvPicPr>
          <p:nvPr/>
        </p:nvPicPr>
        <p:blipFill rotWithShape="1">
          <a:blip r:embed="rId3"/>
          <a:srcRect l="32365" r="-272"/>
          <a:stretch/>
        </p:blipFill>
        <p:spPr>
          <a:xfrm>
            <a:off x="3902396" y="1092633"/>
            <a:ext cx="4809604" cy="1116000"/>
          </a:xfrm>
          <a:prstGeom prst="rect">
            <a:avLst/>
          </a:prstGeom>
          <a:ln>
            <a:solidFill>
              <a:schemeClr val="tx1"/>
            </a:solidFill>
          </a:ln>
        </p:spPr>
      </p:pic>
      <p:sp>
        <p:nvSpPr>
          <p:cNvPr id="7" name="Oval 65">
            <a:extLst>
              <a:ext uri="{FF2B5EF4-FFF2-40B4-BE49-F238E27FC236}">
                <a16:creationId xmlns:a16="http://schemas.microsoft.com/office/drawing/2014/main" id="{1D86E6A6-63C8-4B1D-AA74-F99398CA1243}"/>
              </a:ext>
            </a:extLst>
          </p:cNvPr>
          <p:cNvSpPr>
            <a:spLocks noChangeArrowheads="1"/>
          </p:cNvSpPr>
          <p:nvPr/>
        </p:nvSpPr>
        <p:spPr bwMode="auto">
          <a:xfrm>
            <a:off x="7786820" y="1383438"/>
            <a:ext cx="448787" cy="27003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9" name="図 8">
            <a:extLst>
              <a:ext uri="{FF2B5EF4-FFF2-40B4-BE49-F238E27FC236}">
                <a16:creationId xmlns:a16="http://schemas.microsoft.com/office/drawing/2014/main" id="{A36E74D2-2E97-4FEB-8B83-A710A0CBDB48}"/>
              </a:ext>
            </a:extLst>
          </p:cNvPr>
          <p:cNvPicPr>
            <a:picLocks noChangeAspect="1"/>
          </p:cNvPicPr>
          <p:nvPr/>
        </p:nvPicPr>
        <p:blipFill rotWithShape="1">
          <a:blip r:embed="rId4"/>
          <a:srcRect l="5000" r="7650"/>
          <a:stretch/>
        </p:blipFill>
        <p:spPr>
          <a:xfrm>
            <a:off x="425992" y="3068952"/>
            <a:ext cx="3027600" cy="1140282"/>
          </a:xfrm>
          <a:prstGeom prst="rect">
            <a:avLst/>
          </a:prstGeom>
          <a:ln>
            <a:solidFill>
              <a:schemeClr val="tx1"/>
            </a:solidFill>
          </a:ln>
        </p:spPr>
      </p:pic>
      <p:sp>
        <p:nvSpPr>
          <p:cNvPr id="10" name="Text Box 55">
            <a:extLst>
              <a:ext uri="{FF2B5EF4-FFF2-40B4-BE49-F238E27FC236}">
                <a16:creationId xmlns:a16="http://schemas.microsoft.com/office/drawing/2014/main" id="{420D2339-36F3-45E1-8D0A-E40851EF8B7F}"/>
              </a:ext>
            </a:extLst>
          </p:cNvPr>
          <p:cNvSpPr txBox="1">
            <a:spLocks noChangeArrowheads="1"/>
          </p:cNvSpPr>
          <p:nvPr/>
        </p:nvSpPr>
        <p:spPr bwMode="auto">
          <a:xfrm>
            <a:off x="4873677" y="2227133"/>
            <a:ext cx="21097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a:t>
            </a:r>
            <a:r>
              <a:rPr lang="ja-JP" altLang="en-US" sz="1400" b="1" dirty="0" smtClean="0"/>
              <a:t>編集</a:t>
            </a:r>
            <a:r>
              <a:rPr lang="ja-JP" altLang="en-US" sz="1400" dirty="0" smtClean="0"/>
              <a:t>」を</a:t>
            </a:r>
            <a:r>
              <a:rPr lang="ja-JP" altLang="en-US" sz="1400" dirty="0"/>
              <a:t>クリックすると</a:t>
            </a:r>
            <a:r>
              <a:rPr lang="ja-JP" altLang="en-US" sz="1400" dirty="0" smtClean="0"/>
              <a:t>、</a:t>
            </a:r>
            <a:r>
              <a:rPr lang="ja-JP" altLang="en-US" sz="1400" dirty="0"/>
              <a:t>条件</a:t>
            </a:r>
            <a:r>
              <a:rPr lang="ja-JP" altLang="en-US" sz="1400" dirty="0" smtClean="0"/>
              <a:t>の変更が</a:t>
            </a:r>
            <a:r>
              <a:rPr lang="ja-JP" altLang="en-US" sz="1400" dirty="0"/>
              <a:t>できます。</a:t>
            </a:r>
          </a:p>
        </p:txBody>
      </p:sp>
      <p:pic>
        <p:nvPicPr>
          <p:cNvPr id="11" name="図 10">
            <a:extLst>
              <a:ext uri="{FF2B5EF4-FFF2-40B4-BE49-F238E27FC236}">
                <a16:creationId xmlns:a16="http://schemas.microsoft.com/office/drawing/2014/main" id="{FBE3BBEF-1A74-4166-B4FB-758541DF7796}"/>
              </a:ext>
            </a:extLst>
          </p:cNvPr>
          <p:cNvPicPr>
            <a:picLocks noChangeAspect="1"/>
          </p:cNvPicPr>
          <p:nvPr/>
        </p:nvPicPr>
        <p:blipFill rotWithShape="1">
          <a:blip r:embed="rId5"/>
          <a:srcRect l="18066" t="8368" r="13960" b="41158"/>
          <a:stretch/>
        </p:blipFill>
        <p:spPr>
          <a:xfrm>
            <a:off x="425991" y="5139228"/>
            <a:ext cx="3011120" cy="1080000"/>
          </a:xfrm>
          <a:prstGeom prst="rect">
            <a:avLst/>
          </a:prstGeom>
          <a:ln>
            <a:solidFill>
              <a:schemeClr val="tx1"/>
            </a:solidFill>
          </a:ln>
        </p:spPr>
      </p:pic>
      <p:sp>
        <p:nvSpPr>
          <p:cNvPr id="13" name="Oval 65">
            <a:extLst>
              <a:ext uri="{FF2B5EF4-FFF2-40B4-BE49-F238E27FC236}">
                <a16:creationId xmlns:a16="http://schemas.microsoft.com/office/drawing/2014/main" id="{EA92D53B-3632-4C4A-B5C6-714454A74DCD}"/>
              </a:ext>
            </a:extLst>
          </p:cNvPr>
          <p:cNvSpPr>
            <a:spLocks noChangeArrowheads="1"/>
          </p:cNvSpPr>
          <p:nvPr/>
        </p:nvSpPr>
        <p:spPr bwMode="auto">
          <a:xfrm>
            <a:off x="1363349" y="3889333"/>
            <a:ext cx="1088416" cy="31400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4" name="Oval 65">
            <a:extLst>
              <a:ext uri="{FF2B5EF4-FFF2-40B4-BE49-F238E27FC236}">
                <a16:creationId xmlns:a16="http://schemas.microsoft.com/office/drawing/2014/main" id="{CCB3343E-4C4B-4017-A628-546555F9BBC0}"/>
              </a:ext>
            </a:extLst>
          </p:cNvPr>
          <p:cNvSpPr>
            <a:spLocks noChangeArrowheads="1"/>
          </p:cNvSpPr>
          <p:nvPr/>
        </p:nvSpPr>
        <p:spPr bwMode="auto">
          <a:xfrm>
            <a:off x="1995915" y="5343387"/>
            <a:ext cx="659831" cy="249811"/>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15" name="図 14">
            <a:extLst>
              <a:ext uri="{FF2B5EF4-FFF2-40B4-BE49-F238E27FC236}">
                <a16:creationId xmlns:a16="http://schemas.microsoft.com/office/drawing/2014/main" id="{C1382176-64BE-4689-9782-85F05D4E0E56}"/>
              </a:ext>
            </a:extLst>
          </p:cNvPr>
          <p:cNvPicPr>
            <a:picLocks noChangeAspect="1"/>
          </p:cNvPicPr>
          <p:nvPr/>
        </p:nvPicPr>
        <p:blipFill rotWithShape="1">
          <a:blip r:embed="rId6"/>
          <a:srcRect l="34106" t="11255" r="25619" b="30773"/>
          <a:stretch/>
        </p:blipFill>
        <p:spPr>
          <a:xfrm>
            <a:off x="5345885" y="5147108"/>
            <a:ext cx="3338509" cy="1080000"/>
          </a:xfrm>
          <a:prstGeom prst="rect">
            <a:avLst/>
          </a:prstGeom>
          <a:ln>
            <a:solidFill>
              <a:schemeClr val="tx1"/>
            </a:solidFill>
          </a:ln>
        </p:spPr>
      </p:pic>
      <p:sp>
        <p:nvSpPr>
          <p:cNvPr id="16" name="Oval 65">
            <a:extLst>
              <a:ext uri="{FF2B5EF4-FFF2-40B4-BE49-F238E27FC236}">
                <a16:creationId xmlns:a16="http://schemas.microsoft.com/office/drawing/2014/main" id="{A9700E13-A092-49A8-8C7C-F17154F2140B}"/>
              </a:ext>
            </a:extLst>
          </p:cNvPr>
          <p:cNvSpPr>
            <a:spLocks noChangeArrowheads="1"/>
          </p:cNvSpPr>
          <p:nvPr/>
        </p:nvSpPr>
        <p:spPr bwMode="auto">
          <a:xfrm>
            <a:off x="8235607" y="1772843"/>
            <a:ext cx="448787" cy="270036"/>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8" name="Text Box 55">
            <a:extLst>
              <a:ext uri="{FF2B5EF4-FFF2-40B4-BE49-F238E27FC236}">
                <a16:creationId xmlns:a16="http://schemas.microsoft.com/office/drawing/2014/main" id="{B11E8B25-C7FA-49D4-A1B7-A8E1564FEB92}"/>
              </a:ext>
            </a:extLst>
          </p:cNvPr>
          <p:cNvSpPr txBox="1">
            <a:spLocks noChangeArrowheads="1"/>
          </p:cNvSpPr>
          <p:nvPr/>
        </p:nvSpPr>
        <p:spPr bwMode="auto">
          <a:xfrm>
            <a:off x="6307198" y="3466040"/>
            <a:ext cx="21461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a:t>
            </a:r>
            <a:r>
              <a:rPr lang="ja-JP" altLang="en-US" sz="1400" b="1" dirty="0" smtClean="0"/>
              <a:t>削除</a:t>
            </a:r>
            <a:r>
              <a:rPr lang="ja-JP" altLang="en-US" sz="1400" dirty="0" smtClean="0"/>
              <a:t>」を</a:t>
            </a:r>
            <a:r>
              <a:rPr lang="ja-JP" altLang="en-US" sz="1400" dirty="0"/>
              <a:t>クリックすると、よく使う施設に登録して</a:t>
            </a:r>
            <a:r>
              <a:rPr lang="ja-JP" altLang="en-US" sz="1400" dirty="0" smtClean="0"/>
              <a:t>いた</a:t>
            </a:r>
            <a:r>
              <a:rPr lang="ja-JP" altLang="en-US" sz="1400" dirty="0"/>
              <a:t>情報</a:t>
            </a:r>
            <a:r>
              <a:rPr lang="ja-JP" altLang="en-US" sz="1400" dirty="0" smtClean="0"/>
              <a:t>の</a:t>
            </a:r>
            <a:r>
              <a:rPr lang="ja-JP" altLang="en-US" sz="1400" dirty="0"/>
              <a:t>削除ができます。</a:t>
            </a:r>
          </a:p>
        </p:txBody>
      </p:sp>
      <p:sp>
        <p:nvSpPr>
          <p:cNvPr id="30" name="Oval 65">
            <a:extLst>
              <a:ext uri="{FF2B5EF4-FFF2-40B4-BE49-F238E27FC236}">
                <a16:creationId xmlns:a16="http://schemas.microsoft.com/office/drawing/2014/main" id="{ABC6AC4C-9705-40B4-9FC2-C7C3C7DD3F5F}"/>
              </a:ext>
            </a:extLst>
          </p:cNvPr>
          <p:cNvSpPr>
            <a:spLocks noChangeArrowheads="1"/>
          </p:cNvSpPr>
          <p:nvPr/>
        </p:nvSpPr>
        <p:spPr bwMode="auto">
          <a:xfrm>
            <a:off x="7126989" y="5343387"/>
            <a:ext cx="659831" cy="249811"/>
          </a:xfrm>
          <a:prstGeom prst="ellipse">
            <a:avLst/>
          </a:pr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 name="Text Box 42">
            <a:extLst>
              <a:ext uri="{FF2B5EF4-FFF2-40B4-BE49-F238E27FC236}">
                <a16:creationId xmlns:a16="http://schemas.microsoft.com/office/drawing/2014/main" id="{47F47389-A094-45F8-9FD0-5EF70032B3B9}"/>
              </a:ext>
            </a:extLst>
          </p:cNvPr>
          <p:cNvSpPr txBox="1">
            <a:spLocks noChangeArrowheads="1"/>
          </p:cNvSpPr>
          <p:nvPr/>
        </p:nvSpPr>
        <p:spPr bwMode="auto">
          <a:xfrm>
            <a:off x="432000" y="675930"/>
            <a:ext cx="8280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t>「よく</a:t>
            </a:r>
            <a:r>
              <a:rPr lang="ja-JP" altLang="en-US" sz="1600" dirty="0"/>
              <a:t>使う</a:t>
            </a:r>
            <a:r>
              <a:rPr lang="ja-JP" altLang="en-US" sz="1600" dirty="0" smtClean="0"/>
              <a:t>施設」の編集・削除方法（</a:t>
            </a:r>
            <a:r>
              <a:rPr lang="ja-JP" altLang="en-US" sz="1600" dirty="0"/>
              <a:t>「よく使う施設」へ登録</a:t>
            </a:r>
            <a:r>
              <a:rPr lang="ja-JP" altLang="en-US" sz="1600" dirty="0" smtClean="0"/>
              <a:t>した条件を編集・削除する方法）</a:t>
            </a:r>
            <a:endParaRPr lang="ja-JP" altLang="en-US" sz="1600" dirty="0"/>
          </a:p>
        </p:txBody>
      </p:sp>
      <p:sp>
        <p:nvSpPr>
          <p:cNvPr id="23" name="下矢印 1">
            <a:extLst>
              <a:ext uri="{FF2B5EF4-FFF2-40B4-BE49-F238E27FC236}">
                <a16:creationId xmlns:a16="http://schemas.microsoft.com/office/drawing/2014/main" id="{DE902D01-AFC5-42BD-99AF-8B2E004F3769}"/>
              </a:ext>
            </a:extLst>
          </p:cNvPr>
          <p:cNvSpPr/>
          <p:nvPr/>
        </p:nvSpPr>
        <p:spPr bwMode="auto">
          <a:xfrm rot="16200000">
            <a:off x="3563142" y="1183341"/>
            <a:ext cx="360000" cy="79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25" name="カギ線コネクタ 24"/>
          <p:cNvCxnSpPr/>
          <p:nvPr/>
        </p:nvCxnSpPr>
        <p:spPr bwMode="auto">
          <a:xfrm rot="10800000" flipV="1">
            <a:off x="3459780" y="1600117"/>
            <a:ext cx="4349709" cy="1820532"/>
          </a:xfrm>
          <a:prstGeom prst="bentConnector3">
            <a:avLst>
              <a:gd name="adj1" fmla="val 335"/>
            </a:avLst>
          </a:prstGeom>
          <a:noFill/>
          <a:ln w="571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直線矢印コネクタ 28"/>
          <p:cNvCxnSpPr>
            <a:stCxn id="16" idx="4"/>
          </p:cNvCxnSpPr>
          <p:nvPr/>
        </p:nvCxnSpPr>
        <p:spPr bwMode="auto">
          <a:xfrm flipH="1">
            <a:off x="8460000" y="2042879"/>
            <a:ext cx="1" cy="3082134"/>
          </a:xfrm>
          <a:prstGeom prst="straightConnector1">
            <a:avLst/>
          </a:prstGeom>
          <a:noFill/>
          <a:ln w="57150" cap="flat" cmpd="sng" algn="ctr">
            <a:solidFill>
              <a:srgbClr val="0000FF"/>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直線矢印コネクタ 37"/>
          <p:cNvCxnSpPr>
            <a:stCxn id="13" idx="4"/>
            <a:endCxn id="11" idx="0"/>
          </p:cNvCxnSpPr>
          <p:nvPr/>
        </p:nvCxnSpPr>
        <p:spPr bwMode="auto">
          <a:xfrm>
            <a:off x="1907557" y="4203337"/>
            <a:ext cx="0" cy="935891"/>
          </a:xfrm>
          <a:prstGeom prst="straightConnector1">
            <a:avLst/>
          </a:prstGeom>
          <a:noFill/>
          <a:ln w="571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 name="Text Box 55">
            <a:extLst>
              <a:ext uri="{FF2B5EF4-FFF2-40B4-BE49-F238E27FC236}">
                <a16:creationId xmlns:a16="http://schemas.microsoft.com/office/drawing/2014/main" id="{420D2339-36F3-45E1-8D0A-E40851EF8B7F}"/>
              </a:ext>
            </a:extLst>
          </p:cNvPr>
          <p:cNvSpPr txBox="1">
            <a:spLocks noChangeArrowheads="1"/>
          </p:cNvSpPr>
          <p:nvPr/>
        </p:nvSpPr>
        <p:spPr bwMode="auto">
          <a:xfrm>
            <a:off x="2051663" y="4211024"/>
            <a:ext cx="28220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a:t>
            </a:r>
            <a:r>
              <a:rPr lang="ja-JP" altLang="en-US" sz="1400" dirty="0" smtClean="0"/>
              <a:t>利用目的」「利用人数」「催し物名」を編集し、「</a:t>
            </a:r>
            <a:r>
              <a:rPr lang="ja-JP" altLang="en-US" sz="1400" b="1" dirty="0" smtClean="0"/>
              <a:t>変更</a:t>
            </a:r>
            <a:r>
              <a:rPr lang="ja-JP" altLang="en-US" sz="1400" dirty="0" smtClean="0"/>
              <a:t>」をクリックする。</a:t>
            </a:r>
            <a:endParaRPr lang="ja-JP" altLang="en-US" sz="1400" dirty="0"/>
          </a:p>
        </p:txBody>
      </p:sp>
      <p:sp>
        <p:nvSpPr>
          <p:cNvPr id="40" name="Text Box 55">
            <a:extLst>
              <a:ext uri="{FF2B5EF4-FFF2-40B4-BE49-F238E27FC236}">
                <a16:creationId xmlns:a16="http://schemas.microsoft.com/office/drawing/2014/main" id="{420D2339-36F3-45E1-8D0A-E40851EF8B7F}"/>
              </a:ext>
            </a:extLst>
          </p:cNvPr>
          <p:cNvSpPr txBox="1">
            <a:spLocks noChangeArrowheads="1"/>
          </p:cNvSpPr>
          <p:nvPr/>
        </p:nvSpPr>
        <p:spPr bwMode="auto">
          <a:xfrm>
            <a:off x="425991" y="6225139"/>
            <a:ext cx="30111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a:t>
            </a:r>
            <a:r>
              <a:rPr lang="en-US" altLang="ja-JP" sz="1400" b="1" dirty="0" smtClean="0">
                <a:latin typeface="+mn-ea"/>
                <a:ea typeface="+mn-ea"/>
              </a:rPr>
              <a:t>OK</a:t>
            </a:r>
            <a:r>
              <a:rPr lang="ja-JP" altLang="en-US" sz="1400" dirty="0" smtClean="0">
                <a:latin typeface="+mn-ea"/>
                <a:ea typeface="+mn-ea"/>
              </a:rPr>
              <a:t>」をクリックして確定します。</a:t>
            </a:r>
            <a:endParaRPr lang="ja-JP" altLang="en-US" sz="1400" dirty="0">
              <a:latin typeface="+mn-ea"/>
              <a:ea typeface="+mn-ea"/>
            </a:endParaRPr>
          </a:p>
        </p:txBody>
      </p:sp>
      <p:sp>
        <p:nvSpPr>
          <p:cNvPr id="41" name="Text Box 55">
            <a:extLst>
              <a:ext uri="{FF2B5EF4-FFF2-40B4-BE49-F238E27FC236}">
                <a16:creationId xmlns:a16="http://schemas.microsoft.com/office/drawing/2014/main" id="{420D2339-36F3-45E1-8D0A-E40851EF8B7F}"/>
              </a:ext>
            </a:extLst>
          </p:cNvPr>
          <p:cNvSpPr txBox="1">
            <a:spLocks noChangeArrowheads="1"/>
          </p:cNvSpPr>
          <p:nvPr/>
        </p:nvSpPr>
        <p:spPr bwMode="auto">
          <a:xfrm>
            <a:off x="5345885" y="6242209"/>
            <a:ext cx="333850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a:t>
            </a:r>
            <a:r>
              <a:rPr lang="en-US" altLang="ja-JP" sz="1400" b="1" dirty="0" smtClean="0">
                <a:latin typeface="+mn-ea"/>
                <a:ea typeface="+mn-ea"/>
              </a:rPr>
              <a:t>OK</a:t>
            </a:r>
            <a:r>
              <a:rPr lang="ja-JP" altLang="en-US" sz="1400" dirty="0" smtClean="0">
                <a:latin typeface="+mn-ea"/>
                <a:ea typeface="+mn-ea"/>
              </a:rPr>
              <a:t>」をクリックして確定します。</a:t>
            </a:r>
            <a:endParaRPr lang="ja-JP" altLang="en-US" sz="1400" dirty="0">
              <a:latin typeface="+mn-ea"/>
              <a:ea typeface="+mn-ea"/>
            </a:endParaRPr>
          </a:p>
        </p:txBody>
      </p:sp>
      <p:sp>
        <p:nvSpPr>
          <p:cNvPr id="6" name="正方形/長方形 5"/>
          <p:cNvSpPr/>
          <p:nvPr/>
        </p:nvSpPr>
        <p:spPr bwMode="auto">
          <a:xfrm>
            <a:off x="521460" y="3429000"/>
            <a:ext cx="2006952" cy="460333"/>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976600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002" y="1303007"/>
            <a:ext cx="4329995" cy="979780"/>
          </a:xfrm>
          <a:prstGeom prst="rect">
            <a:avLst/>
          </a:prstGeom>
          <a:ln w="3175">
            <a:solidFill>
              <a:schemeClr val="tx1"/>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76" y="3408864"/>
            <a:ext cx="3398366" cy="2124791"/>
          </a:xfrm>
          <a:prstGeom prst="rect">
            <a:avLst/>
          </a:prstGeom>
          <a:noFill/>
          <a:ln w="19050">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2" name="図 21"/>
          <p:cNvPicPr>
            <a:picLocks noChangeAspect="1"/>
          </p:cNvPicPr>
          <p:nvPr/>
        </p:nvPicPr>
        <p:blipFill rotWithShape="1">
          <a:blip r:embed="rId5"/>
          <a:srcRect l="23474" t="32095" r="22525" b="30558"/>
          <a:stretch/>
        </p:blipFill>
        <p:spPr>
          <a:xfrm>
            <a:off x="425991" y="1160319"/>
            <a:ext cx="3029144" cy="1116000"/>
          </a:xfrm>
          <a:prstGeom prst="rect">
            <a:avLst/>
          </a:prstGeom>
          <a:ln>
            <a:solidFill>
              <a:schemeClr val="tx1"/>
            </a:solidFill>
          </a:ln>
        </p:spPr>
      </p:pic>
      <p:sp>
        <p:nvSpPr>
          <p:cNvPr id="23" name="Text Box 52"/>
          <p:cNvSpPr txBox="1">
            <a:spLocks noChangeArrowheads="1"/>
          </p:cNvSpPr>
          <p:nvPr/>
        </p:nvSpPr>
        <p:spPr bwMode="auto">
          <a:xfrm>
            <a:off x="400916" y="2275696"/>
            <a:ext cx="305421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a:t>
            </a:r>
            <a:r>
              <a:rPr lang="ja-JP" altLang="en-US" sz="1400" b="1" dirty="0">
                <a:latin typeface="+mn-ea"/>
                <a:ea typeface="+mn-ea"/>
              </a:rPr>
              <a:t>マイページ</a:t>
            </a:r>
            <a:r>
              <a:rPr lang="ja-JP" altLang="en-US" sz="1400" dirty="0">
                <a:latin typeface="+mn-ea"/>
                <a:ea typeface="+mn-ea"/>
              </a:rPr>
              <a:t>」へログイン（</a:t>
            </a:r>
            <a:r>
              <a:rPr lang="en-US" altLang="ja-JP" sz="1400" dirty="0" smtClean="0">
                <a:latin typeface="+mn-ea"/>
                <a:ea typeface="+mn-ea"/>
              </a:rPr>
              <a:t>P</a:t>
            </a:r>
            <a:r>
              <a:rPr lang="ja-JP" altLang="en-US" sz="1400" dirty="0" smtClean="0">
                <a:latin typeface="+mn-ea"/>
                <a:ea typeface="+mn-ea"/>
              </a:rPr>
              <a:t>７を</a:t>
            </a:r>
            <a:r>
              <a:rPr lang="ja-JP" altLang="en-US" sz="1400" dirty="0">
                <a:latin typeface="+mn-ea"/>
                <a:ea typeface="+mn-ea"/>
              </a:rPr>
              <a:t>ご参照ください）後、 </a:t>
            </a:r>
            <a:r>
              <a:rPr lang="ja-JP" altLang="en-US" sz="1400" dirty="0" smtClean="0">
                <a:latin typeface="+mn-ea"/>
                <a:ea typeface="+mn-ea"/>
              </a:rPr>
              <a:t>「</a:t>
            </a:r>
            <a:r>
              <a:rPr lang="ja-JP" altLang="en-US" sz="1400" b="1" dirty="0" smtClean="0">
                <a:latin typeface="+mn-ea"/>
                <a:ea typeface="+mn-ea"/>
              </a:rPr>
              <a:t>利用者情報の変更</a:t>
            </a:r>
            <a:r>
              <a:rPr lang="ja-JP" altLang="en-US" sz="1400" dirty="0" smtClean="0">
                <a:latin typeface="+mn-ea"/>
                <a:ea typeface="+mn-ea"/>
              </a:rPr>
              <a:t>」</a:t>
            </a:r>
            <a:r>
              <a:rPr lang="ja-JP" altLang="en-US" sz="1400" dirty="0">
                <a:latin typeface="+mn-ea"/>
                <a:ea typeface="+mn-ea"/>
              </a:rPr>
              <a:t>をクリックする。</a:t>
            </a:r>
            <a:endParaRPr lang="en-US" altLang="ja-JP" sz="1400" dirty="0">
              <a:latin typeface="+mn-ea"/>
              <a:ea typeface="+mn-ea"/>
            </a:endParaRPr>
          </a:p>
        </p:txBody>
      </p:sp>
      <p:sp>
        <p:nvSpPr>
          <p:cNvPr id="30727" name="スライド番号プレースホルダー 3"/>
          <p:cNvSpPr>
            <a:spLocks noGrp="1"/>
          </p:cNvSpPr>
          <p:nvPr>
            <p:ph type="sldNum" sz="quarter" idx="10"/>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EC2234A-B5A9-474B-A7F9-6E7E0AC72FBC}" type="slidenum">
              <a:rPr lang="en-US" altLang="ja-JP" sz="1400" smtClean="0"/>
              <a:pPr>
                <a:spcBef>
                  <a:spcPct val="0"/>
                </a:spcBef>
                <a:buFontTx/>
                <a:buNone/>
              </a:pPr>
              <a:t>22</a:t>
            </a:fld>
            <a:endParaRPr lang="en-US" altLang="ja-JP" sz="1400" dirty="0"/>
          </a:p>
        </p:txBody>
      </p:sp>
      <p:sp>
        <p:nvSpPr>
          <p:cNvPr id="30728" name="Rectangle 3"/>
          <p:cNvSpPr>
            <a:spLocks noGrp="1" noChangeArrowheads="1"/>
          </p:cNvSpPr>
          <p:nvPr>
            <p:ph type="title"/>
          </p:nvPr>
        </p:nvSpPr>
        <p:spPr>
          <a:xfrm>
            <a:off x="1" y="0"/>
            <a:ext cx="8712200" cy="619125"/>
          </a:xfrm>
        </p:spPr>
        <p:txBody>
          <a:bodyPr/>
          <a:lstStyle/>
          <a:p>
            <a:pPr eaLnBrk="1" hangingPunct="1"/>
            <a:r>
              <a:rPr lang="ja-JP" altLang="en-US" sz="2400" dirty="0"/>
              <a:t>　</a:t>
            </a:r>
            <a:r>
              <a:rPr lang="ja-JP" altLang="en-US" sz="2400" dirty="0" smtClean="0"/>
              <a:t>６－２　マイページ</a:t>
            </a:r>
            <a:r>
              <a:rPr lang="ja-JP" altLang="en-US" sz="2400" dirty="0"/>
              <a:t>の使い方　</a:t>
            </a:r>
            <a:r>
              <a:rPr lang="ja-JP" altLang="en-US" sz="2400" dirty="0" smtClean="0"/>
              <a:t>＜</a:t>
            </a:r>
            <a:r>
              <a:rPr lang="ja-JP" altLang="en-US" sz="2400" dirty="0"/>
              <a:t>利用者情報の変更＞</a:t>
            </a:r>
          </a:p>
        </p:txBody>
      </p:sp>
      <p:sp>
        <p:nvSpPr>
          <p:cNvPr id="30731" name="Oval 19"/>
          <p:cNvSpPr>
            <a:spLocks noChangeArrowheads="1"/>
          </p:cNvSpPr>
          <p:nvPr/>
        </p:nvSpPr>
        <p:spPr bwMode="auto">
          <a:xfrm>
            <a:off x="1265081" y="1898796"/>
            <a:ext cx="1350963" cy="396909"/>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2" name="Text Box 52"/>
          <p:cNvSpPr txBox="1">
            <a:spLocks noChangeArrowheads="1"/>
          </p:cNvSpPr>
          <p:nvPr/>
        </p:nvSpPr>
        <p:spPr bwMode="auto">
          <a:xfrm>
            <a:off x="432000" y="681664"/>
            <a:ext cx="8280000" cy="338554"/>
          </a:xfrm>
          <a:prstGeom prst="rect">
            <a:avLst/>
          </a:prstGeom>
          <a:no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latin typeface="+mn-ea"/>
                <a:ea typeface="+mn-ea"/>
              </a:rPr>
              <a:t>「利用者</a:t>
            </a:r>
            <a:r>
              <a:rPr lang="ja-JP" altLang="en-US" sz="1600" dirty="0">
                <a:latin typeface="+mn-ea"/>
                <a:ea typeface="+mn-ea"/>
              </a:rPr>
              <a:t>情報の</a:t>
            </a:r>
            <a:r>
              <a:rPr lang="ja-JP" altLang="en-US" sz="1600" dirty="0" smtClean="0">
                <a:latin typeface="+mn-ea"/>
                <a:ea typeface="+mn-ea"/>
              </a:rPr>
              <a:t>変更」から　①</a:t>
            </a:r>
            <a:r>
              <a:rPr lang="ja-JP" altLang="en-US" sz="1600" dirty="0">
                <a:latin typeface="+mn-ea"/>
                <a:ea typeface="+mn-ea"/>
              </a:rPr>
              <a:t>パスワード　②</a:t>
            </a:r>
            <a:r>
              <a:rPr lang="ja-JP" altLang="en-US" sz="1600" dirty="0" smtClean="0">
                <a:latin typeface="+mn-ea"/>
                <a:ea typeface="+mn-ea"/>
              </a:rPr>
              <a:t>メール設定　が編集で</a:t>
            </a:r>
            <a:r>
              <a:rPr lang="ja-JP" altLang="en-US" sz="1600" dirty="0">
                <a:latin typeface="+mn-ea"/>
                <a:ea typeface="+mn-ea"/>
              </a:rPr>
              <a:t>き</a:t>
            </a:r>
            <a:r>
              <a:rPr lang="ja-JP" altLang="en-US" sz="1600" dirty="0" smtClean="0">
                <a:latin typeface="+mn-ea"/>
                <a:ea typeface="+mn-ea"/>
              </a:rPr>
              <a:t>ます</a:t>
            </a:r>
            <a:r>
              <a:rPr lang="ja-JP" altLang="en-US" sz="1600" dirty="0">
                <a:latin typeface="+mn-ea"/>
                <a:ea typeface="+mn-ea"/>
              </a:rPr>
              <a:t>。　</a:t>
            </a:r>
            <a:endParaRPr lang="en-US" altLang="ja-JP" sz="1600" dirty="0">
              <a:latin typeface="+mn-ea"/>
              <a:ea typeface="+mn-ea"/>
            </a:endParaRPr>
          </a:p>
        </p:txBody>
      </p:sp>
      <p:sp>
        <p:nvSpPr>
          <p:cNvPr id="34" name="Rectangle 64"/>
          <p:cNvSpPr>
            <a:spLocks noChangeArrowheads="1"/>
          </p:cNvSpPr>
          <p:nvPr/>
        </p:nvSpPr>
        <p:spPr bwMode="auto">
          <a:xfrm>
            <a:off x="7125194" y="1460300"/>
            <a:ext cx="1168622" cy="2880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5" name="Rectangle 64"/>
          <p:cNvSpPr>
            <a:spLocks noChangeArrowheads="1"/>
          </p:cNvSpPr>
          <p:nvPr/>
        </p:nvSpPr>
        <p:spPr bwMode="auto">
          <a:xfrm>
            <a:off x="611471" y="4624699"/>
            <a:ext cx="1316553" cy="315951"/>
          </a:xfrm>
          <a:prstGeom prst="ellipse">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pic>
        <p:nvPicPr>
          <p:cNvPr id="11" name="図 10">
            <a:extLst>
              <a:ext uri="{FF2B5EF4-FFF2-40B4-BE49-F238E27FC236}">
                <a16:creationId xmlns:a16="http://schemas.microsoft.com/office/drawing/2014/main" id="{00C9B345-D374-41CD-B40F-920C76FFADC2}"/>
              </a:ext>
            </a:extLst>
          </p:cNvPr>
          <p:cNvPicPr>
            <a:picLocks noChangeAspect="1"/>
          </p:cNvPicPr>
          <p:nvPr/>
        </p:nvPicPr>
        <p:blipFill rotWithShape="1">
          <a:blip r:embed="rId6"/>
          <a:srcRect l="4617" t="30802"/>
          <a:stretch/>
        </p:blipFill>
        <p:spPr>
          <a:xfrm>
            <a:off x="4108995" y="3391260"/>
            <a:ext cx="4603005" cy="2160000"/>
          </a:xfrm>
          <a:prstGeom prst="rect">
            <a:avLst/>
          </a:prstGeom>
          <a:ln>
            <a:solidFill>
              <a:schemeClr val="tx1"/>
            </a:solidFill>
          </a:ln>
        </p:spPr>
      </p:pic>
      <p:sp>
        <p:nvSpPr>
          <p:cNvPr id="20" name="Rectangle 64">
            <a:extLst>
              <a:ext uri="{FF2B5EF4-FFF2-40B4-BE49-F238E27FC236}">
                <a16:creationId xmlns:a16="http://schemas.microsoft.com/office/drawing/2014/main" id="{E1C35C1C-FB4F-43D2-85B4-F0E2443822AD}"/>
              </a:ext>
            </a:extLst>
          </p:cNvPr>
          <p:cNvSpPr>
            <a:spLocks noChangeArrowheads="1"/>
          </p:cNvSpPr>
          <p:nvPr/>
        </p:nvSpPr>
        <p:spPr bwMode="auto">
          <a:xfrm>
            <a:off x="725006" y="3570172"/>
            <a:ext cx="2578107" cy="4320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1" name="Rectangle 64">
            <a:extLst>
              <a:ext uri="{FF2B5EF4-FFF2-40B4-BE49-F238E27FC236}">
                <a16:creationId xmlns:a16="http://schemas.microsoft.com/office/drawing/2014/main" id="{8568F9D9-D089-4FC0-96D9-B89DD0FD7ECE}"/>
              </a:ext>
            </a:extLst>
          </p:cNvPr>
          <p:cNvSpPr>
            <a:spLocks noChangeArrowheads="1"/>
          </p:cNvSpPr>
          <p:nvPr/>
        </p:nvSpPr>
        <p:spPr bwMode="auto">
          <a:xfrm>
            <a:off x="7125194" y="1779518"/>
            <a:ext cx="1168622" cy="254373"/>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0723" name="Text Box 52">
            <a:extLst>
              <a:ext uri="{FF2B5EF4-FFF2-40B4-BE49-F238E27FC236}">
                <a16:creationId xmlns:a16="http://schemas.microsoft.com/office/drawing/2014/main" id="{A205567C-75DD-4752-BD94-129B8DFC762B}"/>
              </a:ext>
            </a:extLst>
          </p:cNvPr>
          <p:cNvSpPr txBox="1">
            <a:spLocks noChangeArrowheads="1"/>
          </p:cNvSpPr>
          <p:nvPr/>
        </p:nvSpPr>
        <p:spPr bwMode="auto">
          <a:xfrm>
            <a:off x="4108994" y="5551260"/>
            <a:ext cx="4603006" cy="954107"/>
          </a:xfrm>
          <a:prstGeom prst="rect">
            <a:avLst/>
          </a:prstGeom>
          <a:no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mn-ea"/>
                <a:ea typeface="+mn-ea"/>
              </a:rPr>
              <a:t>①</a:t>
            </a:r>
            <a:r>
              <a:rPr lang="ja-JP" altLang="en-US" sz="1400" dirty="0" smtClean="0">
                <a:latin typeface="+mn-ea"/>
                <a:ea typeface="+mn-ea"/>
              </a:rPr>
              <a:t>メールアドレス</a:t>
            </a:r>
            <a:r>
              <a:rPr lang="ja-JP" altLang="en-US" sz="1400" dirty="0">
                <a:latin typeface="+mn-ea"/>
                <a:ea typeface="+mn-ea"/>
              </a:rPr>
              <a:t>を設定します。（</a:t>
            </a:r>
            <a:r>
              <a:rPr lang="en-US" altLang="ja-JP" sz="1400" dirty="0">
                <a:latin typeface="+mn-ea"/>
                <a:ea typeface="+mn-ea"/>
              </a:rPr>
              <a:t>2</a:t>
            </a:r>
            <a:r>
              <a:rPr lang="ja-JP" altLang="en-US" sz="1400" dirty="0">
                <a:latin typeface="+mn-ea"/>
                <a:ea typeface="+mn-ea"/>
              </a:rPr>
              <a:t>種類の設定が可能</a:t>
            </a:r>
            <a:r>
              <a:rPr lang="ja-JP" altLang="en-US" sz="1400" dirty="0" smtClean="0">
                <a:latin typeface="+mn-ea"/>
                <a:ea typeface="+mn-ea"/>
              </a:rPr>
              <a:t>です）</a:t>
            </a:r>
            <a:endParaRPr lang="en-US" altLang="ja-JP" sz="1400" dirty="0">
              <a:latin typeface="+mn-ea"/>
              <a:ea typeface="+mn-ea"/>
            </a:endParaRPr>
          </a:p>
          <a:p>
            <a:pPr eaLnBrk="1" hangingPunct="1">
              <a:spcBef>
                <a:spcPct val="0"/>
              </a:spcBef>
              <a:buFontTx/>
              <a:buNone/>
            </a:pPr>
            <a:r>
              <a:rPr lang="ja-JP" altLang="en-US" sz="1400" dirty="0">
                <a:latin typeface="+mn-ea"/>
                <a:ea typeface="+mn-ea"/>
              </a:rPr>
              <a:t>②</a:t>
            </a:r>
            <a:r>
              <a:rPr lang="ja-JP" altLang="en-US" sz="1400" dirty="0" smtClean="0">
                <a:latin typeface="+mn-ea"/>
                <a:ea typeface="+mn-ea"/>
              </a:rPr>
              <a:t>システム</a:t>
            </a:r>
            <a:r>
              <a:rPr lang="ja-JP" altLang="en-US" sz="1400" dirty="0">
                <a:latin typeface="+mn-ea"/>
                <a:ea typeface="+mn-ea"/>
              </a:rPr>
              <a:t>から送られて</a:t>
            </a:r>
            <a:r>
              <a:rPr lang="ja-JP" altLang="en-US" sz="1400" dirty="0" smtClean="0">
                <a:latin typeface="+mn-ea"/>
                <a:ea typeface="+mn-ea"/>
              </a:rPr>
              <a:t>くる各お知らせメールについて、受信する内容を選択</a:t>
            </a:r>
            <a:r>
              <a:rPr lang="ja-JP" altLang="en-US" sz="1400" dirty="0">
                <a:latin typeface="+mn-ea"/>
                <a:ea typeface="+mn-ea"/>
              </a:rPr>
              <a:t>してください</a:t>
            </a:r>
            <a:r>
              <a:rPr lang="ja-JP" altLang="en-US" sz="1400" dirty="0" smtClean="0">
                <a:latin typeface="+mn-ea"/>
                <a:ea typeface="+mn-ea"/>
              </a:rPr>
              <a:t>。</a:t>
            </a:r>
            <a:endParaRPr lang="en-US" altLang="ja-JP" sz="1400" dirty="0" smtClean="0">
              <a:latin typeface="+mn-ea"/>
              <a:ea typeface="+mn-ea"/>
            </a:endParaRPr>
          </a:p>
          <a:p>
            <a:pPr eaLnBrk="1" hangingPunct="1">
              <a:spcBef>
                <a:spcPct val="0"/>
              </a:spcBef>
              <a:buFontTx/>
              <a:buNone/>
            </a:pPr>
            <a:r>
              <a:rPr lang="ja-JP" altLang="en-US" sz="1400" dirty="0" smtClean="0">
                <a:latin typeface="+mn-ea"/>
                <a:ea typeface="+mn-ea"/>
              </a:rPr>
              <a:t>・最後に「</a:t>
            </a:r>
            <a:r>
              <a:rPr lang="ja-JP" altLang="en-US" sz="1400" b="1" dirty="0" smtClean="0">
                <a:latin typeface="+mn-ea"/>
                <a:ea typeface="+mn-ea"/>
              </a:rPr>
              <a:t>変更</a:t>
            </a:r>
            <a:r>
              <a:rPr lang="ja-JP" altLang="en-US" sz="1400" dirty="0" smtClean="0">
                <a:latin typeface="+mn-ea"/>
                <a:ea typeface="+mn-ea"/>
              </a:rPr>
              <a:t>」をクリックしてください。</a:t>
            </a:r>
            <a:endParaRPr lang="ja-JP" altLang="en-US" sz="1400" dirty="0">
              <a:latin typeface="+mn-ea"/>
              <a:ea typeface="+mn-ea"/>
            </a:endParaRPr>
          </a:p>
        </p:txBody>
      </p:sp>
      <p:sp>
        <p:nvSpPr>
          <p:cNvPr id="30724" name="Text Box 52">
            <a:extLst>
              <a:ext uri="{FF2B5EF4-FFF2-40B4-BE49-F238E27FC236}">
                <a16:creationId xmlns:a16="http://schemas.microsoft.com/office/drawing/2014/main" id="{18AD9412-008F-4021-B2AD-D1C248D6868E}"/>
              </a:ext>
            </a:extLst>
          </p:cNvPr>
          <p:cNvSpPr txBox="1">
            <a:spLocks noChangeArrowheads="1"/>
          </p:cNvSpPr>
          <p:nvPr/>
        </p:nvSpPr>
        <p:spPr bwMode="auto">
          <a:xfrm>
            <a:off x="425991" y="5551260"/>
            <a:ext cx="3121178" cy="523220"/>
          </a:xfrm>
          <a:prstGeom prst="rect">
            <a:avLst/>
          </a:prstGeom>
          <a:no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「新しいパスワード」を</a:t>
            </a:r>
            <a:r>
              <a:rPr lang="ja-JP" altLang="en-US" sz="1400" dirty="0"/>
              <a:t>入力し、「</a:t>
            </a:r>
            <a:r>
              <a:rPr lang="ja-JP" altLang="en-US" sz="1400" b="1" dirty="0"/>
              <a:t>変更</a:t>
            </a:r>
            <a:r>
              <a:rPr lang="ja-JP" altLang="en-US" sz="1400" dirty="0" smtClean="0"/>
              <a:t>」をクリックして</a:t>
            </a:r>
            <a:r>
              <a:rPr lang="ja-JP" altLang="en-US" sz="1400" dirty="0"/>
              <a:t>ください。</a:t>
            </a:r>
          </a:p>
        </p:txBody>
      </p:sp>
      <p:sp>
        <p:nvSpPr>
          <p:cNvPr id="24" name="下矢印 1">
            <a:extLst>
              <a:ext uri="{FF2B5EF4-FFF2-40B4-BE49-F238E27FC236}">
                <a16:creationId xmlns:a16="http://schemas.microsoft.com/office/drawing/2014/main" id="{DE902D01-AFC5-42BD-99AF-8B2E004F3769}"/>
              </a:ext>
            </a:extLst>
          </p:cNvPr>
          <p:cNvSpPr/>
          <p:nvPr/>
        </p:nvSpPr>
        <p:spPr bwMode="auto">
          <a:xfrm rot="16200000">
            <a:off x="3563142" y="1254972"/>
            <a:ext cx="360000" cy="79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6" name="直線矢印コネクタ 5"/>
          <p:cNvCxnSpPr>
            <a:stCxn id="21" idx="2"/>
          </p:cNvCxnSpPr>
          <p:nvPr/>
        </p:nvCxnSpPr>
        <p:spPr bwMode="auto">
          <a:xfrm>
            <a:off x="7709505" y="2033891"/>
            <a:ext cx="0" cy="1323635"/>
          </a:xfrm>
          <a:prstGeom prst="straightConnector1">
            <a:avLst/>
          </a:prstGeom>
          <a:noFill/>
          <a:ln w="57150" cap="flat" cmpd="sng" algn="ctr">
            <a:solidFill>
              <a:srgbClr val="0000FF"/>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直線矢印コネクタ 30"/>
          <p:cNvCxnSpPr/>
          <p:nvPr/>
        </p:nvCxnSpPr>
        <p:spPr bwMode="auto">
          <a:xfrm flipH="1">
            <a:off x="3541699" y="1648054"/>
            <a:ext cx="3559939" cy="1997999"/>
          </a:xfrm>
          <a:prstGeom prst="straightConnector1">
            <a:avLst/>
          </a:prstGeom>
          <a:noFill/>
          <a:ln w="571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Rectangle 64">
            <a:extLst>
              <a:ext uri="{FF2B5EF4-FFF2-40B4-BE49-F238E27FC236}">
                <a16:creationId xmlns:a16="http://schemas.microsoft.com/office/drawing/2014/main" id="{E1C35C1C-FB4F-43D2-85B4-F0E2443822AD}"/>
              </a:ext>
            </a:extLst>
          </p:cNvPr>
          <p:cNvSpPr>
            <a:spLocks noChangeArrowheads="1"/>
          </p:cNvSpPr>
          <p:nvPr/>
        </p:nvSpPr>
        <p:spPr bwMode="auto">
          <a:xfrm>
            <a:off x="5373168" y="3496709"/>
            <a:ext cx="2797778" cy="1047906"/>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7" name="Rectangle 64">
            <a:extLst>
              <a:ext uri="{FF2B5EF4-FFF2-40B4-BE49-F238E27FC236}">
                <a16:creationId xmlns:a16="http://schemas.microsoft.com/office/drawing/2014/main" id="{E1C35C1C-FB4F-43D2-85B4-F0E2443822AD}"/>
              </a:ext>
            </a:extLst>
          </p:cNvPr>
          <p:cNvSpPr>
            <a:spLocks noChangeArrowheads="1"/>
          </p:cNvSpPr>
          <p:nvPr/>
        </p:nvSpPr>
        <p:spPr bwMode="auto">
          <a:xfrm>
            <a:off x="5373168" y="4544615"/>
            <a:ext cx="3249372" cy="476121"/>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38" name="Rectangle 64">
            <a:extLst>
              <a:ext uri="{FF2B5EF4-FFF2-40B4-BE49-F238E27FC236}">
                <a16:creationId xmlns:a16="http://schemas.microsoft.com/office/drawing/2014/main" id="{E1C35C1C-FB4F-43D2-85B4-F0E2443822AD}"/>
              </a:ext>
            </a:extLst>
          </p:cNvPr>
          <p:cNvSpPr>
            <a:spLocks noChangeArrowheads="1"/>
          </p:cNvSpPr>
          <p:nvPr/>
        </p:nvSpPr>
        <p:spPr bwMode="auto">
          <a:xfrm>
            <a:off x="4878252" y="5122162"/>
            <a:ext cx="1493988" cy="354277"/>
          </a:xfrm>
          <a:prstGeom prst="ellipse">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 name="テキスト ボックス 1"/>
          <p:cNvSpPr txBox="1"/>
          <p:nvPr/>
        </p:nvSpPr>
        <p:spPr>
          <a:xfrm>
            <a:off x="5008966" y="3459473"/>
            <a:ext cx="364202" cy="307777"/>
          </a:xfrm>
          <a:prstGeom prst="rect">
            <a:avLst/>
          </a:prstGeom>
          <a:noFill/>
        </p:spPr>
        <p:txBody>
          <a:bodyPr wrap="none" rtlCol="0">
            <a:spAutoFit/>
          </a:bodyPr>
          <a:lstStyle/>
          <a:p>
            <a:r>
              <a:rPr kumimoji="1" lang="ja-JP" altLang="en-US" sz="1400" b="1" dirty="0" smtClean="0">
                <a:solidFill>
                  <a:srgbClr val="0000FF"/>
                </a:solidFill>
              </a:rPr>
              <a:t>①</a:t>
            </a:r>
            <a:endParaRPr kumimoji="1" lang="ja-JP" altLang="en-US" sz="1400" b="1" dirty="0">
              <a:solidFill>
                <a:srgbClr val="0000FF"/>
              </a:solidFill>
            </a:endParaRPr>
          </a:p>
        </p:txBody>
      </p:sp>
      <p:sp>
        <p:nvSpPr>
          <p:cNvPr id="25" name="テキスト ボックス 24"/>
          <p:cNvSpPr txBox="1"/>
          <p:nvPr/>
        </p:nvSpPr>
        <p:spPr>
          <a:xfrm>
            <a:off x="5015774" y="4531596"/>
            <a:ext cx="364202" cy="307777"/>
          </a:xfrm>
          <a:prstGeom prst="rect">
            <a:avLst/>
          </a:prstGeom>
          <a:noFill/>
        </p:spPr>
        <p:txBody>
          <a:bodyPr wrap="none" rtlCol="0">
            <a:spAutoFit/>
          </a:bodyPr>
          <a:lstStyle/>
          <a:p>
            <a:r>
              <a:rPr kumimoji="1" lang="ja-JP" altLang="en-US" sz="1400" b="1" dirty="0" smtClean="0">
                <a:solidFill>
                  <a:srgbClr val="0000FF"/>
                </a:solidFill>
              </a:rPr>
              <a:t>②</a:t>
            </a:r>
            <a:endParaRPr kumimoji="1" lang="ja-JP" altLang="en-US" sz="1400" b="1" dirty="0">
              <a:solidFill>
                <a:srgbClr val="0000FF"/>
              </a:solidFill>
            </a:endParaRPr>
          </a:p>
        </p:txBody>
      </p:sp>
      <p:sp>
        <p:nvSpPr>
          <p:cNvPr id="3" name="正方形/長方形 2"/>
          <p:cNvSpPr/>
          <p:nvPr/>
        </p:nvSpPr>
        <p:spPr bwMode="auto">
          <a:xfrm>
            <a:off x="5850000" y="3571200"/>
            <a:ext cx="756000" cy="1044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7" name="正方形/長方形 26"/>
          <p:cNvSpPr/>
          <p:nvPr/>
        </p:nvSpPr>
        <p:spPr bwMode="auto">
          <a:xfrm>
            <a:off x="5850000" y="3809462"/>
            <a:ext cx="756000" cy="1044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8" name="正方形/長方形 27"/>
          <p:cNvSpPr/>
          <p:nvPr/>
        </p:nvSpPr>
        <p:spPr bwMode="auto">
          <a:xfrm>
            <a:off x="5850000" y="4048458"/>
            <a:ext cx="792000" cy="1008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9" name="正方形/長方形 28"/>
          <p:cNvSpPr/>
          <p:nvPr/>
        </p:nvSpPr>
        <p:spPr bwMode="auto">
          <a:xfrm>
            <a:off x="5832000" y="4333708"/>
            <a:ext cx="792000" cy="10080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8A9BB712-6472-4E35-AC4D-8B866CBBDC60}"/>
              </a:ext>
            </a:extLst>
          </p:cNvPr>
          <p:cNvGrpSpPr/>
          <p:nvPr/>
        </p:nvGrpSpPr>
        <p:grpSpPr>
          <a:xfrm>
            <a:off x="2745418" y="1121708"/>
            <a:ext cx="6091604" cy="3282107"/>
            <a:chOff x="747864" y="535327"/>
            <a:chExt cx="9914479" cy="5324406"/>
          </a:xfrm>
        </p:grpSpPr>
        <p:pic>
          <p:nvPicPr>
            <p:cNvPr id="5" name="図 4">
              <a:extLst>
                <a:ext uri="{FF2B5EF4-FFF2-40B4-BE49-F238E27FC236}">
                  <a16:creationId xmlns:a16="http://schemas.microsoft.com/office/drawing/2014/main" id="{33F4A3BA-D104-4004-ADC7-B6BB99BF5ECD}"/>
                </a:ext>
              </a:extLst>
            </p:cNvPr>
            <p:cNvPicPr>
              <a:picLocks noChangeAspect="1"/>
            </p:cNvPicPr>
            <p:nvPr/>
          </p:nvPicPr>
          <p:blipFill>
            <a:blip r:embed="rId3"/>
            <a:stretch>
              <a:fillRect/>
            </a:stretch>
          </p:blipFill>
          <p:spPr>
            <a:xfrm>
              <a:off x="747864" y="535327"/>
              <a:ext cx="9914479" cy="2324301"/>
            </a:xfrm>
            <a:prstGeom prst="rect">
              <a:avLst/>
            </a:prstGeom>
          </p:spPr>
        </p:pic>
        <p:pic>
          <p:nvPicPr>
            <p:cNvPr id="7" name="図 6">
              <a:extLst>
                <a:ext uri="{FF2B5EF4-FFF2-40B4-BE49-F238E27FC236}">
                  <a16:creationId xmlns:a16="http://schemas.microsoft.com/office/drawing/2014/main" id="{A60BE023-7EBE-4858-B161-8997CF86EFB2}"/>
                </a:ext>
              </a:extLst>
            </p:cNvPr>
            <p:cNvPicPr>
              <a:picLocks noChangeAspect="1"/>
            </p:cNvPicPr>
            <p:nvPr/>
          </p:nvPicPr>
          <p:blipFill>
            <a:blip r:embed="rId4"/>
            <a:stretch>
              <a:fillRect/>
            </a:stretch>
          </p:blipFill>
          <p:spPr>
            <a:xfrm>
              <a:off x="934563" y="2802572"/>
              <a:ext cx="9547568" cy="1875959"/>
            </a:xfrm>
            <a:prstGeom prst="rect">
              <a:avLst/>
            </a:prstGeom>
          </p:spPr>
        </p:pic>
        <p:pic>
          <p:nvPicPr>
            <p:cNvPr id="9" name="図 8">
              <a:extLst>
                <a:ext uri="{FF2B5EF4-FFF2-40B4-BE49-F238E27FC236}">
                  <a16:creationId xmlns:a16="http://schemas.microsoft.com/office/drawing/2014/main" id="{6BFD0F8E-2D17-4260-B707-2B975BCB8512}"/>
                </a:ext>
              </a:extLst>
            </p:cNvPr>
            <p:cNvPicPr>
              <a:picLocks noChangeAspect="1"/>
            </p:cNvPicPr>
            <p:nvPr/>
          </p:nvPicPr>
          <p:blipFill>
            <a:blip r:embed="rId5"/>
            <a:stretch>
              <a:fillRect/>
            </a:stretch>
          </p:blipFill>
          <p:spPr>
            <a:xfrm>
              <a:off x="957431" y="4678531"/>
              <a:ext cx="9495343" cy="1181202"/>
            </a:xfrm>
            <a:prstGeom prst="rect">
              <a:avLst/>
            </a:prstGeom>
          </p:spPr>
        </p:pic>
      </p:grpSp>
      <p:sp>
        <p:nvSpPr>
          <p:cNvPr id="11" name="テキスト ボックス 10">
            <a:extLst>
              <a:ext uri="{FF2B5EF4-FFF2-40B4-BE49-F238E27FC236}">
                <a16:creationId xmlns:a16="http://schemas.microsoft.com/office/drawing/2014/main" id="{DC5483CE-7F22-4F51-A496-72D1035BA683}"/>
              </a:ext>
            </a:extLst>
          </p:cNvPr>
          <p:cNvSpPr txBox="1"/>
          <p:nvPr/>
        </p:nvSpPr>
        <p:spPr>
          <a:xfrm>
            <a:off x="292961" y="4659870"/>
            <a:ext cx="8329579" cy="1754326"/>
          </a:xfrm>
          <a:prstGeom prst="rect">
            <a:avLst/>
          </a:prstGeom>
          <a:solidFill>
            <a:schemeClr val="bg1"/>
          </a:solidFill>
        </p:spPr>
        <p:txBody>
          <a:bodyPr wrap="square" rtlCol="0">
            <a:spAutoFit/>
          </a:bodyPr>
          <a:lstStyle/>
          <a:p>
            <a:pPr defTabSz="685800" eaLnBrk="1" fontAlgn="auto" hangingPunct="1">
              <a:spcBef>
                <a:spcPts val="0"/>
              </a:spcBef>
              <a:spcAft>
                <a:spcPts val="0"/>
              </a:spcAft>
            </a:pPr>
            <a:r>
              <a:rPr lang="ja-JP" altLang="en-US" sz="1350" b="1" dirty="0">
                <a:solidFill>
                  <a:prstClr val="black"/>
                </a:solidFill>
                <a:latin typeface="游ゴシック" panose="020F0502020204030204"/>
                <a:ea typeface="游ゴシック" panose="020B0400000000000000" pitchFamily="50" charset="-128"/>
              </a:rPr>
              <a:t>抽選待ち　　　→抽選日まで待って</a:t>
            </a:r>
            <a:r>
              <a:rPr lang="ja-JP" altLang="en-US" sz="1350" b="1" dirty="0" smtClean="0">
                <a:solidFill>
                  <a:prstClr val="black"/>
                </a:solidFill>
                <a:latin typeface="游ゴシック" panose="020F0502020204030204"/>
                <a:ea typeface="游ゴシック" panose="020B0400000000000000" pitchFamily="50" charset="-128"/>
              </a:rPr>
              <a:t>ください。</a:t>
            </a:r>
            <a:endParaRPr lang="en-US" altLang="ja-JP" sz="1350" b="1" dirty="0" smtClean="0">
              <a:solidFill>
                <a:prstClr val="black"/>
              </a:solidFill>
              <a:latin typeface="游ゴシック" panose="020F0502020204030204"/>
              <a:ea typeface="游ゴシック" panose="020B0400000000000000" pitchFamily="50" charset="-128"/>
            </a:endParaRPr>
          </a:p>
          <a:p>
            <a:pPr defTabSz="685800" eaLnBrk="1" fontAlgn="auto" hangingPunct="1">
              <a:spcBef>
                <a:spcPts val="0"/>
              </a:spcBef>
              <a:spcAft>
                <a:spcPts val="0"/>
              </a:spcAft>
            </a:pPr>
            <a:r>
              <a:rPr lang="ja-JP" altLang="en-US" sz="1350" b="1" dirty="0" smtClean="0">
                <a:solidFill>
                  <a:prstClr val="black"/>
                </a:solidFill>
                <a:latin typeface="游ゴシック" panose="020F0502020204030204"/>
                <a:ea typeface="游ゴシック" panose="020B0400000000000000" pitchFamily="50" charset="-128"/>
              </a:rPr>
              <a:t>落選</a:t>
            </a:r>
            <a:r>
              <a:rPr lang="ja-JP" altLang="en-US" sz="1350" b="1" dirty="0">
                <a:solidFill>
                  <a:prstClr val="black"/>
                </a:solidFill>
                <a:latin typeface="游ゴシック" panose="020F0502020204030204"/>
                <a:ea typeface="游ゴシック" panose="020B0400000000000000" pitchFamily="50" charset="-128"/>
              </a:rPr>
              <a:t>　　　　　→落選してしまったので、来月からの空き予約を待って</a:t>
            </a:r>
            <a:r>
              <a:rPr lang="ja-JP" altLang="en-US" sz="1350" b="1" dirty="0" smtClean="0">
                <a:solidFill>
                  <a:prstClr val="black"/>
                </a:solidFill>
                <a:latin typeface="游ゴシック" panose="020F0502020204030204"/>
                <a:ea typeface="游ゴシック" panose="020B0400000000000000" pitchFamily="50" charset="-128"/>
              </a:rPr>
              <a:t>ください。</a:t>
            </a:r>
            <a:endParaRPr lang="en-US" altLang="ja-JP" sz="1350" b="1" dirty="0">
              <a:solidFill>
                <a:prstClr val="black"/>
              </a:solidFill>
              <a:latin typeface="游ゴシック" panose="020F0502020204030204"/>
              <a:ea typeface="游ゴシック" panose="020B0400000000000000" pitchFamily="50" charset="-128"/>
            </a:endParaRPr>
          </a:p>
          <a:p>
            <a:pPr defTabSz="685800" eaLnBrk="1" fontAlgn="auto" hangingPunct="1">
              <a:spcBef>
                <a:spcPts val="0"/>
              </a:spcBef>
              <a:spcAft>
                <a:spcPts val="0"/>
              </a:spcAft>
            </a:pPr>
            <a:r>
              <a:rPr lang="ja-JP" altLang="en-US" sz="1350" b="1" dirty="0">
                <a:solidFill>
                  <a:srgbClr val="FF0000"/>
                </a:solidFill>
                <a:latin typeface="游ゴシック" panose="020F0502020204030204"/>
                <a:ea typeface="游ゴシック" panose="020B0400000000000000" pitchFamily="50" charset="-128"/>
              </a:rPr>
              <a:t>当選（未確定）→期日までに確定しないと取り消しとなって</a:t>
            </a:r>
            <a:r>
              <a:rPr lang="ja-JP" altLang="en-US" sz="1350" b="1" dirty="0" smtClean="0">
                <a:solidFill>
                  <a:srgbClr val="FF0000"/>
                </a:solidFill>
                <a:latin typeface="游ゴシック" panose="020F0502020204030204"/>
                <a:ea typeface="游ゴシック" panose="020B0400000000000000" pitchFamily="50" charset="-128"/>
              </a:rPr>
              <a:t>しまいます。右側</a:t>
            </a:r>
            <a:r>
              <a:rPr lang="ja-JP" altLang="en-US" sz="1350" b="1" dirty="0">
                <a:solidFill>
                  <a:srgbClr val="FF0000"/>
                </a:solidFill>
                <a:latin typeface="游ゴシック" panose="020F0502020204030204"/>
                <a:ea typeface="游ゴシック" panose="020B0400000000000000" pitchFamily="50" charset="-128"/>
              </a:rPr>
              <a:t>の「</a:t>
            </a:r>
            <a:r>
              <a:rPr lang="ja-JP" altLang="en-US" sz="1350" b="1" dirty="0" smtClean="0">
                <a:solidFill>
                  <a:srgbClr val="FF0000"/>
                </a:solidFill>
                <a:latin typeface="游ゴシック" panose="020F0502020204030204"/>
                <a:ea typeface="游ゴシック" panose="020B0400000000000000" pitchFamily="50" charset="-128"/>
              </a:rPr>
              <a:t>表示」から予約確定を</a:t>
            </a:r>
            <a:endParaRPr lang="en-US" altLang="ja-JP" sz="1350" b="1" dirty="0" smtClean="0">
              <a:solidFill>
                <a:srgbClr val="FF0000"/>
              </a:solidFill>
              <a:latin typeface="游ゴシック" panose="020F0502020204030204"/>
              <a:ea typeface="游ゴシック" panose="020B0400000000000000" pitchFamily="50" charset="-128"/>
            </a:endParaRPr>
          </a:p>
          <a:p>
            <a:pPr defTabSz="685800" eaLnBrk="1" fontAlgn="auto" hangingPunct="1">
              <a:spcBef>
                <a:spcPts val="0"/>
              </a:spcBef>
              <a:spcAft>
                <a:spcPts val="0"/>
              </a:spcAft>
            </a:pPr>
            <a:r>
              <a:rPr lang="ja-JP" altLang="en-US" sz="1350" b="1" dirty="0">
                <a:solidFill>
                  <a:srgbClr val="FF0000"/>
                </a:solidFill>
                <a:latin typeface="游ゴシック" panose="020F0502020204030204"/>
                <a:ea typeface="游ゴシック" panose="020B0400000000000000" pitchFamily="50" charset="-128"/>
              </a:rPr>
              <a:t>　</a:t>
            </a:r>
            <a:r>
              <a:rPr lang="ja-JP" altLang="en-US" sz="1350" b="1" dirty="0" smtClean="0">
                <a:solidFill>
                  <a:srgbClr val="FF0000"/>
                </a:solidFill>
                <a:latin typeface="游ゴシック" panose="020F0502020204030204"/>
                <a:ea typeface="游ゴシック" panose="020B0400000000000000" pitchFamily="50" charset="-128"/>
              </a:rPr>
              <a:t>　　　　　　　行って下さい。</a:t>
            </a:r>
            <a:endParaRPr lang="en-US" altLang="ja-JP" sz="1350" b="1" dirty="0">
              <a:solidFill>
                <a:srgbClr val="FF0000"/>
              </a:solidFill>
              <a:latin typeface="游ゴシック" panose="020F0502020204030204"/>
              <a:ea typeface="游ゴシック" panose="020B0400000000000000" pitchFamily="50" charset="-128"/>
            </a:endParaRPr>
          </a:p>
          <a:p>
            <a:pPr defTabSz="685800" eaLnBrk="1" fontAlgn="auto" hangingPunct="1">
              <a:spcBef>
                <a:spcPts val="0"/>
              </a:spcBef>
              <a:spcAft>
                <a:spcPts val="0"/>
              </a:spcAft>
            </a:pPr>
            <a:r>
              <a:rPr lang="ja-JP" altLang="en-US" sz="1350" b="1" dirty="0">
                <a:solidFill>
                  <a:prstClr val="black"/>
                </a:solidFill>
                <a:latin typeface="游ゴシック" panose="020F0502020204030204"/>
                <a:ea typeface="游ゴシック" panose="020B0400000000000000" pitchFamily="50" charset="-128"/>
              </a:rPr>
              <a:t>当選（確定済）→予約出来ています</a:t>
            </a:r>
            <a:r>
              <a:rPr lang="ja-JP" altLang="en-US" sz="1350" b="1" dirty="0" smtClean="0">
                <a:solidFill>
                  <a:prstClr val="black"/>
                </a:solidFill>
                <a:latin typeface="游ゴシック" panose="020F0502020204030204"/>
                <a:ea typeface="游ゴシック" panose="020B0400000000000000" pitchFamily="50" charset="-128"/>
              </a:rPr>
              <a:t>。</a:t>
            </a:r>
            <a:endParaRPr lang="en-US" altLang="ja-JP" sz="1350" b="1" dirty="0">
              <a:solidFill>
                <a:prstClr val="black"/>
              </a:solidFill>
              <a:latin typeface="游ゴシック" panose="020F0502020204030204"/>
              <a:ea typeface="游ゴシック" panose="020B0400000000000000" pitchFamily="50" charset="-128"/>
            </a:endParaRPr>
          </a:p>
          <a:p>
            <a:pPr defTabSz="685800" eaLnBrk="1" fontAlgn="auto" hangingPunct="1">
              <a:spcBef>
                <a:spcPts val="0"/>
              </a:spcBef>
              <a:spcAft>
                <a:spcPts val="0"/>
              </a:spcAft>
            </a:pPr>
            <a:r>
              <a:rPr lang="ja-JP" altLang="en-US" sz="1350" b="1" dirty="0">
                <a:solidFill>
                  <a:prstClr val="black"/>
                </a:solidFill>
                <a:latin typeface="游ゴシック" panose="020F0502020204030204"/>
                <a:ea typeface="游ゴシック" panose="020B0400000000000000" pitchFamily="50" charset="-128"/>
              </a:rPr>
              <a:t>当選取消　　　→当選の取消をしたか</a:t>
            </a:r>
            <a:r>
              <a:rPr lang="ja-JP" altLang="en-US" sz="1350" b="1" dirty="0" smtClean="0">
                <a:solidFill>
                  <a:prstClr val="black"/>
                </a:solidFill>
                <a:latin typeface="游ゴシック" panose="020F0502020204030204"/>
                <a:ea typeface="游ゴシック" panose="020B0400000000000000" pitchFamily="50" charset="-128"/>
              </a:rPr>
              <a:t>、予約確定</a:t>
            </a:r>
            <a:r>
              <a:rPr lang="ja-JP" altLang="en-US" sz="1350" b="1" dirty="0">
                <a:solidFill>
                  <a:prstClr val="black"/>
                </a:solidFill>
                <a:latin typeface="游ゴシック" panose="020F0502020204030204"/>
                <a:ea typeface="游ゴシック" panose="020B0400000000000000" pitchFamily="50" charset="-128"/>
              </a:rPr>
              <a:t>の期日を過ぎて取消になった予約です。</a:t>
            </a:r>
            <a:endParaRPr lang="en-US" altLang="ja-JP" sz="1350" b="1" dirty="0">
              <a:solidFill>
                <a:prstClr val="black"/>
              </a:solidFill>
              <a:latin typeface="游ゴシック" panose="020F0502020204030204"/>
              <a:ea typeface="游ゴシック" panose="020B0400000000000000" pitchFamily="50" charset="-128"/>
            </a:endParaRPr>
          </a:p>
          <a:p>
            <a:pPr defTabSz="685800" eaLnBrk="1" fontAlgn="auto" hangingPunct="1">
              <a:spcBef>
                <a:spcPts val="0"/>
              </a:spcBef>
              <a:spcAft>
                <a:spcPts val="0"/>
              </a:spcAft>
            </a:pPr>
            <a:r>
              <a:rPr lang="ja-JP" altLang="en-US" sz="1350" b="1" dirty="0">
                <a:solidFill>
                  <a:prstClr val="black"/>
                </a:solidFill>
                <a:latin typeface="游ゴシック" panose="020F0502020204030204"/>
                <a:ea typeface="游ゴシック" panose="020B0400000000000000" pitchFamily="50" charset="-128"/>
              </a:rPr>
              <a:t>予約　　　　　→予約出来ています</a:t>
            </a:r>
            <a:r>
              <a:rPr lang="ja-JP" altLang="en-US" sz="1350" b="1" dirty="0" smtClean="0">
                <a:solidFill>
                  <a:prstClr val="black"/>
                </a:solidFill>
                <a:latin typeface="游ゴシック" panose="020F0502020204030204"/>
                <a:ea typeface="游ゴシック" panose="020B0400000000000000" pitchFamily="50" charset="-128"/>
              </a:rPr>
              <a:t>。</a:t>
            </a:r>
            <a:endParaRPr lang="en-US" altLang="ja-JP" sz="1350" b="1" dirty="0">
              <a:solidFill>
                <a:prstClr val="black"/>
              </a:solidFill>
              <a:latin typeface="游ゴシック" panose="020F0502020204030204"/>
              <a:ea typeface="游ゴシック" panose="020B0400000000000000" pitchFamily="50" charset="-128"/>
            </a:endParaRPr>
          </a:p>
          <a:p>
            <a:pPr defTabSz="685800" eaLnBrk="1" fontAlgn="auto" hangingPunct="1">
              <a:spcBef>
                <a:spcPts val="0"/>
              </a:spcBef>
              <a:spcAft>
                <a:spcPts val="0"/>
              </a:spcAft>
            </a:pPr>
            <a:r>
              <a:rPr lang="ja-JP" altLang="en-US" sz="1350" b="1" dirty="0">
                <a:solidFill>
                  <a:prstClr val="black"/>
                </a:solidFill>
                <a:latin typeface="游ゴシック" panose="020F0502020204030204"/>
                <a:ea typeface="游ゴシック" panose="020B0400000000000000" pitchFamily="50" charset="-128"/>
              </a:rPr>
              <a:t>取消　　　　　→取消された予約です。</a:t>
            </a:r>
            <a:endParaRPr lang="en-US" altLang="ja-JP" sz="1350" b="1" dirty="0">
              <a:solidFill>
                <a:prstClr val="black"/>
              </a:solidFill>
              <a:latin typeface="游ゴシック" panose="020F0502020204030204"/>
              <a:ea typeface="游ゴシック" panose="020B0400000000000000" pitchFamily="50" charset="-128"/>
            </a:endParaRPr>
          </a:p>
        </p:txBody>
      </p:sp>
      <p:pic>
        <p:nvPicPr>
          <p:cNvPr id="13" name="図 12">
            <a:extLst>
              <a:ext uri="{FF2B5EF4-FFF2-40B4-BE49-F238E27FC236}">
                <a16:creationId xmlns:a16="http://schemas.microsoft.com/office/drawing/2014/main" id="{51DEBC30-0F47-4DE2-BDCB-3E6968E54BF7}"/>
              </a:ext>
            </a:extLst>
          </p:cNvPr>
          <p:cNvPicPr>
            <a:picLocks noChangeAspect="1"/>
          </p:cNvPicPr>
          <p:nvPr/>
        </p:nvPicPr>
        <p:blipFill>
          <a:blip r:embed="rId6"/>
          <a:stretch>
            <a:fillRect/>
          </a:stretch>
        </p:blipFill>
        <p:spPr>
          <a:xfrm>
            <a:off x="173941" y="1398144"/>
            <a:ext cx="2429435" cy="829159"/>
          </a:xfrm>
          <a:prstGeom prst="rect">
            <a:avLst/>
          </a:prstGeom>
          <a:ln>
            <a:solidFill>
              <a:schemeClr val="tx1"/>
            </a:solidFill>
          </a:ln>
        </p:spPr>
      </p:pic>
      <p:cxnSp>
        <p:nvCxnSpPr>
          <p:cNvPr id="16" name="コネクタ: カギ線 15">
            <a:extLst>
              <a:ext uri="{FF2B5EF4-FFF2-40B4-BE49-F238E27FC236}">
                <a16:creationId xmlns:a16="http://schemas.microsoft.com/office/drawing/2014/main" id="{0314F4AE-BC84-4860-B2F1-CCF74E470060}"/>
              </a:ext>
            </a:extLst>
          </p:cNvPr>
          <p:cNvCxnSpPr>
            <a:cxnSpLocks/>
          </p:cNvCxnSpPr>
          <p:nvPr/>
        </p:nvCxnSpPr>
        <p:spPr>
          <a:xfrm>
            <a:off x="1902163" y="1925390"/>
            <a:ext cx="1038812" cy="603827"/>
          </a:xfrm>
          <a:prstGeom prst="bentConnector3">
            <a:avLst/>
          </a:prstGeom>
          <a:ln w="762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8" name="四角形: 角を丸くする 17">
            <a:extLst>
              <a:ext uri="{FF2B5EF4-FFF2-40B4-BE49-F238E27FC236}">
                <a16:creationId xmlns:a16="http://schemas.microsoft.com/office/drawing/2014/main" id="{1C850994-160D-4390-81B4-C880DA72D0CA}"/>
              </a:ext>
            </a:extLst>
          </p:cNvPr>
          <p:cNvSpPr/>
          <p:nvPr/>
        </p:nvSpPr>
        <p:spPr>
          <a:xfrm>
            <a:off x="2874179" y="1398144"/>
            <a:ext cx="518657" cy="28413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0F2646B2-52D5-4849-AF20-1A71FF021BF5}"/>
              </a:ext>
            </a:extLst>
          </p:cNvPr>
          <p:cNvSpPr txBox="1"/>
          <p:nvPr/>
        </p:nvSpPr>
        <p:spPr>
          <a:xfrm>
            <a:off x="173941" y="797005"/>
            <a:ext cx="6349314" cy="338554"/>
          </a:xfrm>
          <a:prstGeom prst="rect">
            <a:avLst/>
          </a:prstGeom>
          <a:noFill/>
        </p:spPr>
        <p:txBody>
          <a:bodyPr wrap="square" rtlCol="0">
            <a:spAutoFit/>
          </a:bodyPr>
          <a:lstStyle/>
          <a:p>
            <a:pPr defTabSz="685800" eaLnBrk="1" fontAlgn="auto" hangingPunct="1">
              <a:spcBef>
                <a:spcPts val="0"/>
              </a:spcBef>
              <a:spcAft>
                <a:spcPts val="0"/>
              </a:spcAft>
            </a:pPr>
            <a:r>
              <a:rPr lang="ja-JP" altLang="en-US" sz="1600" b="1" dirty="0">
                <a:solidFill>
                  <a:prstClr val="black"/>
                </a:solidFill>
                <a:latin typeface="游ゴシック" panose="020F0502020204030204"/>
                <a:ea typeface="游ゴシック" panose="020B0400000000000000" pitchFamily="50" charset="-128"/>
              </a:rPr>
              <a:t>申込状況の確認・取消→当日までの申込をした一覧が確認出来ます。</a:t>
            </a:r>
          </a:p>
        </p:txBody>
      </p:sp>
      <p:sp>
        <p:nvSpPr>
          <p:cNvPr id="4" name="タイトル 3"/>
          <p:cNvSpPr>
            <a:spLocks noGrp="1"/>
          </p:cNvSpPr>
          <p:nvPr>
            <p:ph type="title"/>
          </p:nvPr>
        </p:nvSpPr>
        <p:spPr>
          <a:xfrm>
            <a:off x="0" y="115114"/>
            <a:ext cx="8102674" cy="463151"/>
          </a:xfrm>
        </p:spPr>
        <p:txBody>
          <a:bodyPr/>
          <a:lstStyle/>
          <a:p>
            <a:r>
              <a:rPr lang="ja-JP" altLang="en-US" sz="1800" b="0" cap="none" dirty="0">
                <a:solidFill>
                  <a:srgbClr val="000000"/>
                </a:solidFill>
              </a:rPr>
              <a:t>　</a:t>
            </a:r>
            <a:r>
              <a:rPr lang="ja-JP" altLang="en-US" sz="2400" b="0" cap="none" dirty="0" smtClean="0">
                <a:solidFill>
                  <a:srgbClr val="000000"/>
                </a:solidFill>
              </a:rPr>
              <a:t>６－３　マイページ</a:t>
            </a:r>
            <a:r>
              <a:rPr lang="ja-JP" altLang="en-US" sz="2400" b="0" cap="none" dirty="0">
                <a:solidFill>
                  <a:srgbClr val="000000"/>
                </a:solidFill>
              </a:rPr>
              <a:t>の使い方　</a:t>
            </a:r>
            <a:r>
              <a:rPr lang="ja-JP" altLang="en-US" sz="2400" b="0" cap="none" dirty="0" smtClean="0">
                <a:solidFill>
                  <a:srgbClr val="000000"/>
                </a:solidFill>
              </a:rPr>
              <a:t>＜申込み状況の確認＞</a:t>
            </a:r>
            <a:endParaRPr kumimoji="1" lang="ja-JP" altLang="en-US" sz="2400" b="0" dirty="0"/>
          </a:p>
        </p:txBody>
      </p:sp>
      <p:sp>
        <p:nvSpPr>
          <p:cNvPr id="17" name="Oval 25"/>
          <p:cNvSpPr>
            <a:spLocks noChangeArrowheads="1"/>
          </p:cNvSpPr>
          <p:nvPr/>
        </p:nvSpPr>
        <p:spPr bwMode="auto">
          <a:xfrm>
            <a:off x="1327442" y="1433134"/>
            <a:ext cx="630084" cy="63008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4" name="スライド番号プレースホルダー 3"/>
          <p:cNvSpPr>
            <a:spLocks noGrp="1"/>
          </p:cNvSpPr>
          <p:nvPr>
            <p:ph type="sldNum" sz="quarter" idx="10"/>
          </p:nvPr>
        </p:nvSpPr>
        <p:spPr>
          <a:xfrm>
            <a:off x="3505200" y="6580188"/>
            <a:ext cx="2133600" cy="277812"/>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dirty="0" smtClean="0"/>
              <a:t>2</a:t>
            </a:r>
            <a:r>
              <a:rPr lang="en-US" altLang="ja-JP" sz="1400" dirty="0"/>
              <a:t>6</a:t>
            </a:r>
            <a:endParaRPr lang="en-US" altLang="ja-JP" sz="1400" dirty="0" smtClean="0"/>
          </a:p>
        </p:txBody>
      </p:sp>
    </p:spTree>
    <p:extLst>
      <p:ext uri="{BB962C8B-B14F-4D97-AF65-F5344CB8AC3E}">
        <p14:creationId xmlns:p14="http://schemas.microsoft.com/office/powerpoint/2010/main" val="83921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818" y="3748475"/>
            <a:ext cx="2687069" cy="1680060"/>
          </a:xfrm>
          <a:prstGeom prst="rect">
            <a:avLst/>
          </a:prstGeom>
          <a:noFill/>
          <a:ln w="19050">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図 5">
            <a:extLst>
              <a:ext uri="{FF2B5EF4-FFF2-40B4-BE49-F238E27FC236}">
                <a16:creationId xmlns:a16="http://schemas.microsoft.com/office/drawing/2014/main" id="{734EC127-6662-4505-B081-56D6055963D5}"/>
              </a:ext>
            </a:extLst>
          </p:cNvPr>
          <p:cNvPicPr>
            <a:picLocks noChangeAspect="1"/>
          </p:cNvPicPr>
          <p:nvPr/>
        </p:nvPicPr>
        <p:blipFill rotWithShape="1">
          <a:blip r:embed="rId3"/>
          <a:srcRect t="28814"/>
          <a:stretch/>
        </p:blipFill>
        <p:spPr>
          <a:xfrm>
            <a:off x="4251962" y="1055547"/>
            <a:ext cx="2536916" cy="2052000"/>
          </a:xfrm>
          <a:prstGeom prst="rect">
            <a:avLst/>
          </a:prstGeom>
          <a:ln>
            <a:solidFill>
              <a:schemeClr val="tx1"/>
            </a:solidFill>
          </a:ln>
        </p:spPr>
      </p:pic>
      <p:pic>
        <p:nvPicPr>
          <p:cNvPr id="3" name="図 2">
            <a:extLst>
              <a:ext uri="{FF2B5EF4-FFF2-40B4-BE49-F238E27FC236}">
                <a16:creationId xmlns:a16="http://schemas.microsoft.com/office/drawing/2014/main" id="{163D8A64-6DBD-4789-B1BC-2293A387D4E3}"/>
              </a:ext>
            </a:extLst>
          </p:cNvPr>
          <p:cNvPicPr>
            <a:picLocks noChangeAspect="1"/>
          </p:cNvPicPr>
          <p:nvPr/>
        </p:nvPicPr>
        <p:blipFill>
          <a:blip r:embed="rId4"/>
          <a:stretch>
            <a:fillRect/>
          </a:stretch>
        </p:blipFill>
        <p:spPr>
          <a:xfrm>
            <a:off x="428289" y="1061415"/>
            <a:ext cx="3176972" cy="2052000"/>
          </a:xfrm>
          <a:prstGeom prst="rect">
            <a:avLst/>
          </a:prstGeom>
          <a:ln>
            <a:solidFill>
              <a:schemeClr val="tx1"/>
            </a:solidFill>
          </a:ln>
        </p:spPr>
      </p:pic>
      <p:sp>
        <p:nvSpPr>
          <p:cNvPr id="4" name="スライド番号プレースホルダー 3"/>
          <p:cNvSpPr>
            <a:spLocks noGrp="1"/>
          </p:cNvSpPr>
          <p:nvPr>
            <p:ph type="sldNum" sz="quarter" idx="10"/>
          </p:nvPr>
        </p:nvSpPr>
        <p:spPr/>
        <p:txBody>
          <a:bodyPr/>
          <a:lstStyle/>
          <a:p>
            <a:pPr>
              <a:defRPr/>
            </a:pPr>
            <a:fld id="{79B54331-5F34-4201-82D6-849E7E21E466}" type="slidenum">
              <a:rPr lang="en-US" altLang="ja-JP" smtClean="0"/>
              <a:pPr>
                <a:defRPr/>
              </a:pPr>
              <a:t>24</a:t>
            </a:fld>
            <a:endParaRPr lang="en-US" altLang="ja-JP" dirty="0"/>
          </a:p>
        </p:txBody>
      </p:sp>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l="8245" t="27582" r="23922" b="32357"/>
          <a:stretch/>
        </p:blipFill>
        <p:spPr>
          <a:xfrm>
            <a:off x="432000" y="3803215"/>
            <a:ext cx="3711837" cy="1440000"/>
          </a:xfrm>
          <a:prstGeom prst="rect">
            <a:avLst/>
          </a:prstGeom>
          <a:ln w="19050">
            <a:solidFill>
              <a:schemeClr val="tx1">
                <a:lumMod val="75000"/>
                <a:lumOff val="25000"/>
              </a:schemeClr>
            </a:solidFill>
          </a:ln>
        </p:spPr>
      </p:pic>
      <p:sp>
        <p:nvSpPr>
          <p:cNvPr id="13" name="Oval 19"/>
          <p:cNvSpPr>
            <a:spLocks noChangeArrowheads="1"/>
          </p:cNvSpPr>
          <p:nvPr/>
        </p:nvSpPr>
        <p:spPr bwMode="auto">
          <a:xfrm>
            <a:off x="4836818" y="2472335"/>
            <a:ext cx="1476000" cy="360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 name="Oval 50"/>
          <p:cNvSpPr>
            <a:spLocks noChangeArrowheads="1"/>
          </p:cNvSpPr>
          <p:nvPr/>
        </p:nvSpPr>
        <p:spPr bwMode="auto">
          <a:xfrm>
            <a:off x="1212849" y="1512551"/>
            <a:ext cx="739819" cy="66513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17" name="正方形/長方形 16"/>
          <p:cNvSpPr/>
          <p:nvPr/>
        </p:nvSpPr>
        <p:spPr bwMode="auto">
          <a:xfrm>
            <a:off x="1421827" y="4465403"/>
            <a:ext cx="2544297" cy="354205"/>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3" name="Text Box 52"/>
          <p:cNvSpPr txBox="1">
            <a:spLocks noChangeArrowheads="1"/>
          </p:cNvSpPr>
          <p:nvPr/>
        </p:nvSpPr>
        <p:spPr bwMode="auto">
          <a:xfrm>
            <a:off x="4254383" y="3102507"/>
            <a:ext cx="3457741" cy="307777"/>
          </a:xfrm>
          <a:prstGeom prst="rect">
            <a:avLst/>
          </a:prstGeom>
          <a:no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a:t>
            </a:r>
            <a:r>
              <a:rPr lang="ja-JP" altLang="en-US" sz="1400" b="1" dirty="0"/>
              <a:t>パスワードを忘れた場合</a:t>
            </a:r>
            <a:r>
              <a:rPr lang="ja-JP" altLang="en-US" sz="1400" dirty="0"/>
              <a:t>」を</a:t>
            </a:r>
            <a:r>
              <a:rPr lang="ja-JP" altLang="en-US" sz="1400" dirty="0" smtClean="0"/>
              <a:t>クリックする。</a:t>
            </a:r>
            <a:endParaRPr lang="en-US" altLang="ja-JP" sz="1400" dirty="0"/>
          </a:p>
        </p:txBody>
      </p:sp>
      <p:sp>
        <p:nvSpPr>
          <p:cNvPr id="30" name="Text Box 52"/>
          <p:cNvSpPr txBox="1">
            <a:spLocks noChangeArrowheads="1"/>
          </p:cNvSpPr>
          <p:nvPr/>
        </p:nvSpPr>
        <p:spPr bwMode="auto">
          <a:xfrm>
            <a:off x="432000" y="5243215"/>
            <a:ext cx="3711837" cy="1384995"/>
          </a:xfrm>
          <a:prstGeom prst="rect">
            <a:avLst/>
          </a:prstGeom>
          <a:noFill/>
          <a:ln w="9525">
            <a:noFill/>
            <a:miter lim="800000"/>
            <a:headEnd/>
            <a:tailEnd/>
          </a:ln>
          <a:effec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「利用者番号」と登録している「メールアドレス」を入力し、「</a:t>
            </a:r>
            <a:r>
              <a:rPr lang="ja-JP" altLang="en-US" sz="1400" b="1" dirty="0" smtClean="0">
                <a:latin typeface="+mn-ea"/>
                <a:ea typeface="+mn-ea"/>
              </a:rPr>
              <a:t>発行</a:t>
            </a:r>
            <a:r>
              <a:rPr lang="ja-JP" altLang="en-US" sz="1400" dirty="0" smtClean="0">
                <a:latin typeface="+mn-ea"/>
                <a:ea typeface="+mn-ea"/>
              </a:rPr>
              <a:t>」をクリックする</a:t>
            </a:r>
            <a:r>
              <a:rPr lang="ja-JP" altLang="en-US" sz="1400" dirty="0">
                <a:latin typeface="+mn-ea"/>
                <a:ea typeface="+mn-ea"/>
              </a:rPr>
              <a:t>と</a:t>
            </a:r>
            <a:r>
              <a:rPr lang="ja-JP" altLang="en-US" sz="1400" dirty="0" smtClean="0">
                <a:latin typeface="+mn-ea"/>
                <a:ea typeface="+mn-ea"/>
              </a:rPr>
              <a:t>、登録しているメールアドレスあてに本人</a:t>
            </a:r>
            <a:r>
              <a:rPr lang="ja-JP" altLang="en-US" sz="1400" dirty="0">
                <a:latin typeface="+mn-ea"/>
                <a:ea typeface="+mn-ea"/>
              </a:rPr>
              <a:t>確認用の確認</a:t>
            </a:r>
            <a:r>
              <a:rPr lang="ja-JP" altLang="en-US" sz="1400" dirty="0" smtClean="0">
                <a:latin typeface="+mn-ea"/>
                <a:ea typeface="+mn-ea"/>
              </a:rPr>
              <a:t>キーが送信されます。</a:t>
            </a:r>
            <a:endParaRPr lang="en-US" altLang="ja-JP" sz="1400" dirty="0" smtClean="0">
              <a:latin typeface="+mn-ea"/>
              <a:ea typeface="+mn-ea"/>
            </a:endParaRPr>
          </a:p>
          <a:p>
            <a:pPr eaLnBrk="1" hangingPunct="1">
              <a:spcBef>
                <a:spcPct val="0"/>
              </a:spcBef>
              <a:buFontTx/>
              <a:buNone/>
            </a:pPr>
            <a:r>
              <a:rPr lang="en-US" altLang="ja-JP" sz="1400" dirty="0" smtClean="0">
                <a:solidFill>
                  <a:srgbClr val="FF0000"/>
                </a:solidFill>
                <a:latin typeface="+mn-ea"/>
                <a:ea typeface="+mn-ea"/>
              </a:rPr>
              <a:t>※</a:t>
            </a:r>
            <a:r>
              <a:rPr lang="ja-JP" altLang="en-US" sz="1400" dirty="0" smtClean="0">
                <a:solidFill>
                  <a:srgbClr val="FF0000"/>
                </a:solidFill>
                <a:latin typeface="+mn-ea"/>
                <a:ea typeface="+mn-ea"/>
              </a:rPr>
              <a:t>登録しているサブメールアドレスには送信されません。</a:t>
            </a:r>
            <a:endParaRPr lang="en-US" altLang="ja-JP" sz="1400" dirty="0">
              <a:solidFill>
                <a:srgbClr val="FF0000"/>
              </a:solidFill>
              <a:latin typeface="+mn-ea"/>
              <a:ea typeface="+mn-ea"/>
            </a:endParaRPr>
          </a:p>
        </p:txBody>
      </p:sp>
      <p:sp>
        <p:nvSpPr>
          <p:cNvPr id="39" name="正方形/長方形 38"/>
          <p:cNvSpPr/>
          <p:nvPr/>
        </p:nvSpPr>
        <p:spPr bwMode="auto">
          <a:xfrm>
            <a:off x="5903700" y="3857331"/>
            <a:ext cx="2250300" cy="381777"/>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4" name="テキスト ボックス 13">
            <a:extLst>
              <a:ext uri="{FF2B5EF4-FFF2-40B4-BE49-F238E27FC236}">
                <a16:creationId xmlns:a16="http://schemas.microsoft.com/office/drawing/2014/main" id="{8B1A92E4-15C6-4443-BD91-D8BF988E4BF9}"/>
              </a:ext>
            </a:extLst>
          </p:cNvPr>
          <p:cNvSpPr txBox="1"/>
          <p:nvPr/>
        </p:nvSpPr>
        <p:spPr>
          <a:xfrm>
            <a:off x="432000" y="716993"/>
            <a:ext cx="8280000" cy="338554"/>
          </a:xfrm>
          <a:prstGeom prst="rect">
            <a:avLst/>
          </a:prstGeom>
          <a:noFill/>
        </p:spPr>
        <p:txBody>
          <a:bodyPr wrap="square" rtlCol="0">
            <a:spAutoFit/>
          </a:bodyPr>
          <a:lstStyle/>
          <a:p>
            <a:r>
              <a:rPr kumimoji="1" lang="ja-JP" altLang="en-US" sz="1600" dirty="0" smtClean="0"/>
              <a:t>パスワードを忘れてしまった際の再発</a:t>
            </a:r>
            <a:r>
              <a:rPr kumimoji="1" lang="ja-JP" altLang="en-US" sz="1600" dirty="0"/>
              <a:t>行の</a:t>
            </a:r>
            <a:r>
              <a:rPr kumimoji="1" lang="ja-JP" altLang="en-US" sz="1600" dirty="0" smtClean="0"/>
              <a:t>方法は次のとおりです。</a:t>
            </a:r>
            <a:endParaRPr kumimoji="1" lang="ja-JP" altLang="en-US" sz="1600" dirty="0"/>
          </a:p>
        </p:txBody>
      </p:sp>
      <p:sp>
        <p:nvSpPr>
          <p:cNvPr id="18" name="Text Box 16">
            <a:extLst>
              <a:ext uri="{FF2B5EF4-FFF2-40B4-BE49-F238E27FC236}">
                <a16:creationId xmlns:a16="http://schemas.microsoft.com/office/drawing/2014/main" id="{2BEF0104-208E-4467-A8E0-3EBCE04CD929}"/>
              </a:ext>
            </a:extLst>
          </p:cNvPr>
          <p:cNvSpPr txBox="1">
            <a:spLocks noChangeArrowheads="1"/>
          </p:cNvSpPr>
          <p:nvPr/>
        </p:nvSpPr>
        <p:spPr bwMode="auto">
          <a:xfrm>
            <a:off x="5207971" y="5566380"/>
            <a:ext cx="344389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メールに記載された「</a:t>
            </a:r>
            <a:r>
              <a:rPr lang="ja-JP" altLang="en-US" sz="1400" dirty="0">
                <a:latin typeface="+mn-ea"/>
                <a:ea typeface="+mn-ea"/>
              </a:rPr>
              <a:t>確認キー</a:t>
            </a:r>
            <a:r>
              <a:rPr lang="ja-JP" altLang="en-US" sz="1400" dirty="0" smtClean="0">
                <a:latin typeface="+mn-ea"/>
                <a:ea typeface="+mn-ea"/>
              </a:rPr>
              <a:t>」を入力し、新しい「パスワード」と「パスワード（確認用）」</a:t>
            </a:r>
            <a:r>
              <a:rPr lang="ja-JP" altLang="en-US" sz="1400" dirty="0">
                <a:latin typeface="+mn-ea"/>
                <a:ea typeface="+mn-ea"/>
              </a:rPr>
              <a:t>を入力して</a:t>
            </a:r>
            <a:r>
              <a:rPr lang="ja-JP" altLang="en-US" sz="1400" dirty="0" smtClean="0">
                <a:latin typeface="+mn-ea"/>
                <a:ea typeface="+mn-ea"/>
              </a:rPr>
              <a:t>、「</a:t>
            </a:r>
            <a:r>
              <a:rPr lang="ja-JP" altLang="en-US" sz="1400" b="1" dirty="0" smtClean="0">
                <a:latin typeface="+mn-ea"/>
                <a:ea typeface="+mn-ea"/>
              </a:rPr>
              <a:t>登録</a:t>
            </a:r>
            <a:r>
              <a:rPr lang="ja-JP" altLang="en-US" sz="1400" dirty="0" smtClean="0">
                <a:latin typeface="+mn-ea"/>
                <a:ea typeface="+mn-ea"/>
              </a:rPr>
              <a:t>」を</a:t>
            </a:r>
            <a:r>
              <a:rPr lang="ja-JP" altLang="en-US" sz="1400" dirty="0">
                <a:latin typeface="+mn-ea"/>
                <a:ea typeface="+mn-ea"/>
              </a:rPr>
              <a:t>クリックします</a:t>
            </a:r>
            <a:r>
              <a:rPr lang="ja-JP" altLang="en-US" sz="1400" dirty="0" smtClean="0">
                <a:latin typeface="+mn-ea"/>
                <a:ea typeface="+mn-ea"/>
              </a:rPr>
              <a:t>。</a:t>
            </a:r>
            <a:endParaRPr lang="en-US" altLang="ja-JP" sz="1400" dirty="0">
              <a:latin typeface="+mn-ea"/>
              <a:ea typeface="+mn-ea"/>
            </a:endParaRPr>
          </a:p>
        </p:txBody>
      </p:sp>
      <p:sp>
        <p:nvSpPr>
          <p:cNvPr id="66" name="Rectangle 3">
            <a:extLst>
              <a:ext uri="{FF2B5EF4-FFF2-40B4-BE49-F238E27FC236}">
                <a16:creationId xmlns:a16="http://schemas.microsoft.com/office/drawing/2014/main" id="{E3EEFF0F-4780-4582-9846-46FD15D178F1}"/>
              </a:ext>
            </a:extLst>
          </p:cNvPr>
          <p:cNvSpPr txBox="1">
            <a:spLocks noChangeArrowheads="1"/>
          </p:cNvSpPr>
          <p:nvPr/>
        </p:nvSpPr>
        <p:spPr bwMode="auto">
          <a:xfrm>
            <a:off x="0" y="0"/>
            <a:ext cx="8982587"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a:solidFill>
                  <a:schemeClr val="tx2"/>
                </a:solidFill>
                <a:latin typeface="Arial" charset="0"/>
                <a:ea typeface="ＭＳ Ｐゴシック" pitchFamily="50" charset="-128"/>
              </a:defRPr>
            </a:lvl5pPr>
            <a:lvl6pPr marL="457200" algn="l" rtl="0" fontAlgn="base">
              <a:spcBef>
                <a:spcPct val="0"/>
              </a:spcBef>
              <a:spcAft>
                <a:spcPct val="0"/>
              </a:spcAft>
              <a:defRPr kumimoji="1">
                <a:solidFill>
                  <a:schemeClr val="tx2"/>
                </a:solidFill>
                <a:latin typeface="Arial" charset="0"/>
                <a:ea typeface="ＭＳ Ｐゴシック" pitchFamily="50" charset="-128"/>
              </a:defRPr>
            </a:lvl6pPr>
            <a:lvl7pPr marL="914400" algn="l" rtl="0" fontAlgn="base">
              <a:spcBef>
                <a:spcPct val="0"/>
              </a:spcBef>
              <a:spcAft>
                <a:spcPct val="0"/>
              </a:spcAft>
              <a:defRPr kumimoji="1">
                <a:solidFill>
                  <a:schemeClr val="tx2"/>
                </a:solidFill>
                <a:latin typeface="Arial" charset="0"/>
                <a:ea typeface="ＭＳ Ｐゴシック" pitchFamily="50" charset="-128"/>
              </a:defRPr>
            </a:lvl7pPr>
            <a:lvl8pPr marL="1371600" algn="l" rtl="0" fontAlgn="base">
              <a:spcBef>
                <a:spcPct val="0"/>
              </a:spcBef>
              <a:spcAft>
                <a:spcPct val="0"/>
              </a:spcAft>
              <a:defRPr kumimoji="1">
                <a:solidFill>
                  <a:schemeClr val="tx2"/>
                </a:solidFill>
                <a:latin typeface="Arial" charset="0"/>
                <a:ea typeface="ＭＳ Ｐゴシック" pitchFamily="50" charset="-128"/>
              </a:defRPr>
            </a:lvl8pPr>
            <a:lvl9pPr marL="1828800" algn="l" rtl="0" fontAlgn="base">
              <a:spcBef>
                <a:spcPct val="0"/>
              </a:spcBef>
              <a:spcAft>
                <a:spcPct val="0"/>
              </a:spcAft>
              <a:defRPr kumimoji="1">
                <a:solidFill>
                  <a:schemeClr val="tx2"/>
                </a:solidFill>
                <a:latin typeface="Arial" charset="0"/>
                <a:ea typeface="ＭＳ Ｐゴシック" pitchFamily="50" charset="-128"/>
              </a:defRPr>
            </a:lvl9pPr>
          </a:lstStyle>
          <a:p>
            <a:pPr eaLnBrk="1" hangingPunct="1"/>
            <a:r>
              <a:rPr lang="ja-JP" altLang="en-US" sz="1800" dirty="0"/>
              <a:t>　</a:t>
            </a:r>
            <a:r>
              <a:rPr lang="ja-JP" altLang="en-US" sz="2400" dirty="0" smtClean="0"/>
              <a:t>６－４　マイページ</a:t>
            </a:r>
            <a:r>
              <a:rPr lang="ja-JP" altLang="en-US" sz="2400" dirty="0"/>
              <a:t>の使い方　</a:t>
            </a:r>
            <a:r>
              <a:rPr lang="ja-JP" altLang="en-US" sz="2400" dirty="0" smtClean="0"/>
              <a:t>＜</a:t>
            </a:r>
            <a:r>
              <a:rPr lang="ja-JP" altLang="en-US" sz="2400" kern="0" dirty="0" smtClean="0"/>
              <a:t>パスワード再発</a:t>
            </a:r>
            <a:r>
              <a:rPr lang="ja-JP" altLang="en-US" sz="2400" kern="0" dirty="0"/>
              <a:t>行の</a:t>
            </a:r>
            <a:r>
              <a:rPr lang="ja-JP" altLang="en-US" sz="2400" kern="0" dirty="0" smtClean="0"/>
              <a:t>方法＞</a:t>
            </a:r>
            <a:endParaRPr lang="ja-JP" altLang="en-US" sz="2400" kern="0" dirty="0"/>
          </a:p>
        </p:txBody>
      </p:sp>
      <p:sp>
        <p:nvSpPr>
          <p:cNvPr id="25" name="下矢印 1">
            <a:extLst>
              <a:ext uri="{FF2B5EF4-FFF2-40B4-BE49-F238E27FC236}">
                <a16:creationId xmlns:a16="http://schemas.microsoft.com/office/drawing/2014/main" id="{DE902D01-AFC5-42BD-99AF-8B2E004F3769}"/>
              </a:ext>
            </a:extLst>
          </p:cNvPr>
          <p:cNvSpPr/>
          <p:nvPr/>
        </p:nvSpPr>
        <p:spPr bwMode="auto">
          <a:xfrm rot="16200000">
            <a:off x="3799719" y="1698124"/>
            <a:ext cx="360000" cy="79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423590" y="3115931"/>
            <a:ext cx="3181672" cy="307777"/>
          </a:xfrm>
          <a:prstGeom prst="rect">
            <a:avLst/>
          </a:prstGeom>
          <a:noFill/>
        </p:spPr>
        <p:txBody>
          <a:bodyPr wrap="square" rtlCol="0">
            <a:spAutoFit/>
          </a:bodyPr>
          <a:lstStyle/>
          <a:p>
            <a:r>
              <a:rPr kumimoji="1" lang="ja-JP" altLang="en-US" sz="1400" dirty="0" smtClean="0"/>
              <a:t>「</a:t>
            </a:r>
            <a:r>
              <a:rPr kumimoji="1" lang="ja-JP" altLang="en-US" sz="1400" b="1" dirty="0" smtClean="0"/>
              <a:t>マイページ</a:t>
            </a:r>
            <a:r>
              <a:rPr kumimoji="1" lang="ja-JP" altLang="en-US" sz="1400" dirty="0" smtClean="0"/>
              <a:t>」をクリックする。</a:t>
            </a:r>
            <a:endParaRPr kumimoji="1" lang="ja-JP" altLang="en-US" sz="1400" dirty="0"/>
          </a:p>
        </p:txBody>
      </p:sp>
      <p:sp>
        <p:nvSpPr>
          <p:cNvPr id="27" name="楕円 26"/>
          <p:cNvSpPr/>
          <p:nvPr/>
        </p:nvSpPr>
        <p:spPr bwMode="auto">
          <a:xfrm>
            <a:off x="2219962" y="4819608"/>
            <a:ext cx="997132" cy="344970"/>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5" name="正方形/長方形 4"/>
          <p:cNvSpPr/>
          <p:nvPr/>
        </p:nvSpPr>
        <p:spPr bwMode="auto">
          <a:xfrm>
            <a:off x="2210400" y="4654346"/>
            <a:ext cx="79161" cy="108000"/>
          </a:xfrm>
          <a:prstGeom prst="rect">
            <a:avLst/>
          </a:prstGeom>
          <a:solidFill>
            <a:srgbClr val="D7F6FF"/>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pic>
        <p:nvPicPr>
          <p:cNvPr id="7" name="図 6"/>
          <p:cNvPicPr>
            <a:picLocks noChangeAspect="1"/>
          </p:cNvPicPr>
          <p:nvPr/>
        </p:nvPicPr>
        <p:blipFill>
          <a:blip r:embed="rId6"/>
          <a:stretch>
            <a:fillRect/>
          </a:stretch>
        </p:blipFill>
        <p:spPr>
          <a:xfrm>
            <a:off x="1831294" y="4534505"/>
            <a:ext cx="366262" cy="108000"/>
          </a:xfrm>
          <a:prstGeom prst="rect">
            <a:avLst/>
          </a:prstGeom>
        </p:spPr>
      </p:pic>
      <p:sp>
        <p:nvSpPr>
          <p:cNvPr id="31" name="楕円 30"/>
          <p:cNvSpPr/>
          <p:nvPr/>
        </p:nvSpPr>
        <p:spPr bwMode="auto">
          <a:xfrm>
            <a:off x="5788718" y="4642505"/>
            <a:ext cx="978464" cy="319177"/>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2" name="下矢印 1">
            <a:extLst>
              <a:ext uri="{FF2B5EF4-FFF2-40B4-BE49-F238E27FC236}">
                <a16:creationId xmlns:a16="http://schemas.microsoft.com/office/drawing/2014/main" id="{DE902D01-AFC5-42BD-99AF-8B2E004F3769}"/>
              </a:ext>
            </a:extLst>
          </p:cNvPr>
          <p:cNvSpPr/>
          <p:nvPr/>
        </p:nvSpPr>
        <p:spPr bwMode="auto">
          <a:xfrm rot="2700000">
            <a:off x="3717823" y="2740641"/>
            <a:ext cx="360000" cy="1377883"/>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3" name="下矢印 1">
            <a:extLst>
              <a:ext uri="{FF2B5EF4-FFF2-40B4-BE49-F238E27FC236}">
                <a16:creationId xmlns:a16="http://schemas.microsoft.com/office/drawing/2014/main" id="{DE902D01-AFC5-42BD-99AF-8B2E004F3769}"/>
              </a:ext>
            </a:extLst>
          </p:cNvPr>
          <p:cNvSpPr/>
          <p:nvPr/>
        </p:nvSpPr>
        <p:spPr bwMode="auto">
          <a:xfrm rot="16200000">
            <a:off x="4589408" y="3889222"/>
            <a:ext cx="360000" cy="1405428"/>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34" name="AutoShape 28"/>
          <p:cNvSpPr>
            <a:spLocks noChangeArrowheads="1"/>
          </p:cNvSpPr>
          <p:nvPr/>
        </p:nvSpPr>
        <p:spPr bwMode="auto">
          <a:xfrm>
            <a:off x="7596000" y="6126002"/>
            <a:ext cx="1116000" cy="540000"/>
          </a:xfrm>
          <a:prstGeom prst="rightArrow">
            <a:avLst>
              <a:gd name="adj1" fmla="val 50000"/>
              <a:gd name="adj2" fmla="val 54206"/>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200" dirty="0"/>
              <a:t>次ページへ</a:t>
            </a:r>
          </a:p>
        </p:txBody>
      </p:sp>
    </p:spTree>
    <p:extLst>
      <p:ext uri="{BB962C8B-B14F-4D97-AF65-F5344CB8AC3E}">
        <p14:creationId xmlns:p14="http://schemas.microsoft.com/office/powerpoint/2010/main" val="3640728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3110043-EF08-4A46-89FB-BDCD6CE00B58}"/>
              </a:ext>
            </a:extLst>
          </p:cNvPr>
          <p:cNvPicPr>
            <a:picLocks noChangeAspect="1"/>
          </p:cNvPicPr>
          <p:nvPr/>
        </p:nvPicPr>
        <p:blipFill rotWithShape="1">
          <a:blip r:embed="rId2"/>
          <a:srcRect r="8747"/>
          <a:stretch/>
        </p:blipFill>
        <p:spPr>
          <a:xfrm>
            <a:off x="432003" y="884282"/>
            <a:ext cx="4290067" cy="1980000"/>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56D5A989-08CD-4CC6-BF61-887E25142C25}"/>
              </a:ext>
            </a:extLst>
          </p:cNvPr>
          <p:cNvSpPr>
            <a:spLocks noGrp="1"/>
          </p:cNvSpPr>
          <p:nvPr>
            <p:ph type="sldNum" sz="quarter" idx="10"/>
          </p:nvPr>
        </p:nvSpPr>
        <p:spPr/>
        <p:txBody>
          <a:bodyPr/>
          <a:lstStyle/>
          <a:p>
            <a:pPr>
              <a:defRPr/>
            </a:pPr>
            <a:fld id="{79B54331-5F34-4201-82D6-849E7E21E466}" type="slidenum">
              <a:rPr lang="en-US" altLang="ja-JP" smtClean="0"/>
              <a:pPr>
                <a:defRPr/>
              </a:pPr>
              <a:t>25</a:t>
            </a:fld>
            <a:endParaRPr lang="en-US" altLang="ja-JP"/>
          </a:p>
        </p:txBody>
      </p:sp>
      <p:sp>
        <p:nvSpPr>
          <p:cNvPr id="19" name="Text Box 16">
            <a:extLst>
              <a:ext uri="{FF2B5EF4-FFF2-40B4-BE49-F238E27FC236}">
                <a16:creationId xmlns:a16="http://schemas.microsoft.com/office/drawing/2014/main" id="{1F261435-4EA6-450D-8089-D64346C6C027}"/>
              </a:ext>
            </a:extLst>
          </p:cNvPr>
          <p:cNvSpPr txBox="1">
            <a:spLocks noChangeArrowheads="1"/>
          </p:cNvSpPr>
          <p:nvPr/>
        </p:nvSpPr>
        <p:spPr bwMode="auto">
          <a:xfrm>
            <a:off x="432000" y="2864282"/>
            <a:ext cx="42900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新しいパスワードの登録</a:t>
            </a:r>
            <a:r>
              <a:rPr lang="ja-JP" altLang="en-US" sz="1400" dirty="0"/>
              <a:t>が完了すると、パスワード再設定の完了通知のメールが自動で送信されます。</a:t>
            </a:r>
            <a:endParaRPr lang="en-US" altLang="ja-JP" sz="1400" dirty="0"/>
          </a:p>
        </p:txBody>
      </p:sp>
      <p:sp>
        <p:nvSpPr>
          <p:cNvPr id="26" name="正方形/長方形 25">
            <a:extLst>
              <a:ext uri="{FF2B5EF4-FFF2-40B4-BE49-F238E27FC236}">
                <a16:creationId xmlns:a16="http://schemas.microsoft.com/office/drawing/2014/main" id="{3DB6608E-B7E4-43F4-AB1B-24646E3A5E84}"/>
              </a:ext>
            </a:extLst>
          </p:cNvPr>
          <p:cNvSpPr/>
          <p:nvPr/>
        </p:nvSpPr>
        <p:spPr bwMode="auto">
          <a:xfrm>
            <a:off x="432000" y="3989976"/>
            <a:ext cx="8280000" cy="2277547"/>
          </a:xfrm>
          <a:prstGeom prst="rect">
            <a:avLst/>
          </a:prstGeom>
          <a:solidFill>
            <a:srgbClr val="FFFFCC"/>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mn-ea"/>
                <a:ea typeface="+mn-ea"/>
              </a:rPr>
              <a:t>【</a:t>
            </a:r>
            <a:r>
              <a:rPr kumimoji="1" lang="ja-JP" altLang="en-US"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mn-ea"/>
                <a:ea typeface="+mn-ea"/>
              </a:rPr>
              <a:t>パスワード</a:t>
            </a:r>
            <a:r>
              <a:rPr kumimoji="1" lang="ja-JP" altLang="en-US" sz="1600" b="1" i="0" u="none" strike="noStrike" cap="none" normalizeH="0" baseline="0" dirty="0">
                <a:ln>
                  <a:noFill/>
                </a:ln>
                <a:solidFill>
                  <a:srgbClr val="FF0000"/>
                </a:solidFill>
                <a:effectLst>
                  <a:outerShdw blurRad="38100" dist="38100" dir="2700000" algn="tl">
                    <a:srgbClr val="000000">
                      <a:alpha val="43137"/>
                    </a:srgbClr>
                  </a:outerShdw>
                </a:effectLst>
                <a:latin typeface="+mn-ea"/>
                <a:ea typeface="+mn-ea"/>
              </a:rPr>
              <a:t>についての</a:t>
            </a:r>
            <a:r>
              <a:rPr kumimoji="1" lang="ja-JP" altLang="en-US"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mn-ea"/>
                <a:ea typeface="+mn-ea"/>
              </a:rPr>
              <a:t>注意点</a:t>
            </a:r>
            <a:r>
              <a:rPr kumimoji="1" lang="en-US" altLang="ja-JP"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mn-ea"/>
                <a:ea typeface="+mn-ea"/>
              </a:rPr>
              <a:t>】</a:t>
            </a:r>
            <a:endParaRPr kumimoji="1" lang="en-US" altLang="ja-JP" sz="1600" b="1" i="0" u="none" strike="noStrike" cap="none" normalizeH="0" baseline="0" dirty="0">
              <a:ln>
                <a:noFill/>
              </a:ln>
              <a:solidFill>
                <a:srgbClr val="FF0000"/>
              </a:solidFill>
              <a:effectLst>
                <a:outerShdw blurRad="38100" dist="38100" dir="2700000" algn="tl">
                  <a:srgbClr val="000000">
                    <a:alpha val="43137"/>
                  </a:srgbClr>
                </a:outerShdw>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effectLst/>
              <a:latin typeface="+mn-ea"/>
              <a:ea typeface="+mn-ea"/>
            </a:endParaRPr>
          </a:p>
          <a:p>
            <a:pPr eaLnBrk="1" hangingPunct="1"/>
            <a:r>
              <a:rPr kumimoji="1" lang="ja-JP" altLang="en-US" sz="1400" b="0" i="0" u="none" strike="noStrike" cap="none" normalizeH="0" baseline="0" dirty="0">
                <a:ln>
                  <a:noFill/>
                </a:ln>
                <a:effectLst/>
                <a:latin typeface="+mn-ea"/>
                <a:ea typeface="+mn-ea"/>
              </a:rPr>
              <a:t>本システムではセキュリティの関係上</a:t>
            </a:r>
            <a:r>
              <a:rPr kumimoji="1" lang="ja-JP" altLang="en-US" sz="1400" b="0" i="0" u="none" strike="noStrike" cap="none" normalizeH="0" baseline="0" dirty="0" smtClean="0">
                <a:ln>
                  <a:noFill/>
                </a:ln>
                <a:effectLst/>
                <a:latin typeface="+mn-ea"/>
                <a:ea typeface="+mn-ea"/>
              </a:rPr>
              <a:t>、利用者ご自身で設定いただいた</a:t>
            </a:r>
            <a:r>
              <a:rPr kumimoji="1" lang="ja-JP" altLang="en-US" sz="1400" b="1" i="0" u="none" strike="noStrike" cap="none" normalizeH="0" baseline="0" dirty="0" smtClean="0">
                <a:ln>
                  <a:noFill/>
                </a:ln>
                <a:solidFill>
                  <a:srgbClr val="FF0000"/>
                </a:solidFill>
                <a:effectLst/>
                <a:latin typeface="+mn-ea"/>
                <a:ea typeface="+mn-ea"/>
              </a:rPr>
              <a:t>パスワードを</a:t>
            </a:r>
            <a:r>
              <a:rPr lang="ja-JP" altLang="en-US" sz="1400" b="1" dirty="0">
                <a:solidFill>
                  <a:srgbClr val="FF0000"/>
                </a:solidFill>
                <a:latin typeface="+mn-ea"/>
                <a:ea typeface="+mn-ea"/>
              </a:rPr>
              <a:t>職員は</a:t>
            </a:r>
            <a:r>
              <a:rPr kumimoji="1" lang="ja-JP" altLang="en-US" sz="1400" b="1" i="0" u="none" strike="noStrike" cap="none" normalizeH="0" baseline="0" dirty="0" smtClean="0">
                <a:ln>
                  <a:noFill/>
                </a:ln>
                <a:solidFill>
                  <a:srgbClr val="FF0000"/>
                </a:solidFill>
                <a:effectLst/>
                <a:latin typeface="+mn-ea"/>
                <a:ea typeface="+mn-ea"/>
              </a:rPr>
              <a:t>閲覧</a:t>
            </a:r>
            <a:r>
              <a:rPr lang="ja-JP" altLang="en-US" sz="1400" b="1" dirty="0" smtClean="0">
                <a:solidFill>
                  <a:srgbClr val="FF0000"/>
                </a:solidFill>
                <a:latin typeface="+mn-ea"/>
                <a:ea typeface="+mn-ea"/>
              </a:rPr>
              <a:t>で</a:t>
            </a:r>
            <a:r>
              <a:rPr lang="ja-JP" altLang="en-US" sz="1400" b="1" dirty="0">
                <a:solidFill>
                  <a:srgbClr val="FF0000"/>
                </a:solidFill>
                <a:latin typeface="+mn-ea"/>
                <a:ea typeface="+mn-ea"/>
              </a:rPr>
              <a:t>き</a:t>
            </a:r>
            <a:r>
              <a:rPr kumimoji="1" lang="ja-JP" altLang="en-US" sz="1400" b="1" i="0" u="none" strike="noStrike" cap="none" normalizeH="0" baseline="0" dirty="0" smtClean="0">
                <a:ln>
                  <a:noFill/>
                </a:ln>
                <a:solidFill>
                  <a:srgbClr val="FF0000"/>
                </a:solidFill>
                <a:effectLst/>
                <a:latin typeface="+mn-ea"/>
                <a:ea typeface="+mn-ea"/>
              </a:rPr>
              <a:t>ません</a:t>
            </a:r>
            <a:r>
              <a:rPr kumimoji="1" lang="ja-JP" altLang="en-US" sz="1400" b="1" i="0" u="none" strike="noStrike" cap="none" normalizeH="0" baseline="0" dirty="0">
                <a:ln>
                  <a:noFill/>
                </a:ln>
                <a:solidFill>
                  <a:srgbClr val="FF0000"/>
                </a:solidFill>
                <a:effectLst/>
                <a:latin typeface="+mn-ea"/>
                <a:ea typeface="+mn-ea"/>
              </a:rPr>
              <a:t>。（</a:t>
            </a:r>
            <a:r>
              <a:rPr kumimoji="1" lang="ja-JP" altLang="en-US" sz="1400" b="1" i="0" u="sng" strike="noStrike" cap="none" normalizeH="0" baseline="0" dirty="0" smtClean="0">
                <a:ln>
                  <a:noFill/>
                </a:ln>
                <a:solidFill>
                  <a:srgbClr val="FF0000"/>
                </a:solidFill>
                <a:effectLst/>
                <a:latin typeface="+mn-ea"/>
                <a:ea typeface="+mn-ea"/>
              </a:rPr>
              <a:t>利用者ご自身</a:t>
            </a:r>
            <a:r>
              <a:rPr kumimoji="1" lang="ja-JP" altLang="en-US" sz="1400" b="1" i="0" u="sng" strike="noStrike" cap="none" normalizeH="0" baseline="0" dirty="0">
                <a:ln>
                  <a:noFill/>
                </a:ln>
                <a:solidFill>
                  <a:srgbClr val="FF0000"/>
                </a:solidFill>
                <a:effectLst/>
                <a:latin typeface="+mn-ea"/>
                <a:ea typeface="+mn-ea"/>
              </a:rPr>
              <a:t>でパスワードの管理をして頂いて</a:t>
            </a:r>
            <a:r>
              <a:rPr kumimoji="1" lang="ja-JP" altLang="en-US" sz="1400" b="1" i="0" u="sng" strike="noStrike" cap="none" normalizeH="0" baseline="0" dirty="0" smtClean="0">
                <a:ln>
                  <a:noFill/>
                </a:ln>
                <a:solidFill>
                  <a:srgbClr val="FF0000"/>
                </a:solidFill>
                <a:effectLst/>
                <a:latin typeface="+mn-ea"/>
                <a:ea typeface="+mn-ea"/>
              </a:rPr>
              <a:t>おります）</a:t>
            </a:r>
            <a:endParaRPr kumimoji="1" lang="en-US" altLang="ja-JP" sz="1400" b="1" i="0" u="sng" strike="noStrike" cap="none" normalizeH="0" baseline="0" dirty="0">
              <a:ln>
                <a:noFill/>
              </a:ln>
              <a:solidFill>
                <a:srgbClr val="FF0000"/>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sz="14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n-ea"/>
                <a:ea typeface="+mn-ea"/>
              </a:rPr>
              <a:t>そのため、パスワードを忘れてしまった場合</a:t>
            </a:r>
            <a:r>
              <a:rPr kumimoji="1" lang="ja-JP" altLang="en-US" sz="1400" b="0" i="0" u="none" strike="noStrike" cap="none" normalizeH="0" baseline="0" dirty="0" smtClean="0">
                <a:ln>
                  <a:noFill/>
                </a:ln>
                <a:effectLst/>
                <a:latin typeface="+mn-ea"/>
                <a:ea typeface="+mn-ea"/>
              </a:rPr>
              <a:t>、メール登録がされていれば</a:t>
            </a:r>
            <a:r>
              <a:rPr kumimoji="1" lang="ja-JP" altLang="en-US" sz="1400" b="1" i="0" u="none" strike="noStrike" cap="none" normalizeH="0" baseline="0" dirty="0" smtClean="0">
                <a:ln>
                  <a:noFill/>
                </a:ln>
                <a:solidFill>
                  <a:srgbClr val="FF0000"/>
                </a:solidFill>
                <a:effectLst/>
                <a:latin typeface="+mn-ea"/>
                <a:ea typeface="+mn-ea"/>
              </a:rPr>
              <a:t>利用者ご自身</a:t>
            </a:r>
            <a:r>
              <a:rPr kumimoji="1" lang="ja-JP" altLang="en-US" sz="1400" b="1" i="0" u="none" strike="noStrike" cap="none" normalizeH="0" baseline="0" dirty="0">
                <a:ln>
                  <a:noFill/>
                </a:ln>
                <a:solidFill>
                  <a:srgbClr val="FF0000"/>
                </a:solidFill>
                <a:effectLst/>
                <a:latin typeface="+mn-ea"/>
                <a:ea typeface="+mn-ea"/>
              </a:rPr>
              <a:t>で、パスワードの変更を行って</a:t>
            </a:r>
            <a:r>
              <a:rPr kumimoji="1" lang="ja-JP" altLang="en-US" sz="1400" b="1" i="0" u="none" strike="noStrike" cap="none" normalizeH="0" baseline="0" dirty="0" smtClean="0">
                <a:ln>
                  <a:noFill/>
                </a:ln>
                <a:solidFill>
                  <a:srgbClr val="FF0000"/>
                </a:solidFill>
                <a:effectLst/>
                <a:latin typeface="+mn-ea"/>
                <a:ea typeface="+mn-ea"/>
              </a:rPr>
              <a:t>いただけます</a:t>
            </a:r>
            <a:r>
              <a:rPr lang="ja-JP" altLang="en-US" sz="1400" dirty="0">
                <a:latin typeface="+mn-ea"/>
                <a:ea typeface="+mn-ea"/>
              </a:rPr>
              <a:t>。</a:t>
            </a:r>
            <a:r>
              <a:rPr kumimoji="1" lang="en-US" altLang="ja-JP" sz="1400" b="0" i="0" u="none" strike="noStrike" cap="none" normalizeH="0" baseline="0" dirty="0" smtClean="0">
                <a:ln>
                  <a:noFill/>
                </a:ln>
                <a:effectLst/>
                <a:latin typeface="+mn-ea"/>
                <a:ea typeface="+mn-ea"/>
              </a:rPr>
              <a:t/>
            </a:r>
            <a:br>
              <a:rPr kumimoji="1" lang="en-US" altLang="ja-JP" sz="1400" b="0" i="0" u="none" strike="noStrike" cap="none" normalizeH="0" baseline="0" dirty="0" smtClean="0">
                <a:ln>
                  <a:noFill/>
                </a:ln>
                <a:effectLst/>
                <a:latin typeface="+mn-ea"/>
                <a:ea typeface="+mn-ea"/>
              </a:rPr>
            </a:br>
            <a:r>
              <a:rPr kumimoji="1" lang="en-US" altLang="ja-JP" sz="1400" b="0" i="0" u="none" strike="noStrike" cap="none" normalizeH="0" baseline="0" dirty="0" smtClean="0">
                <a:ln>
                  <a:noFill/>
                </a:ln>
                <a:effectLst/>
                <a:latin typeface="+mn-ea"/>
                <a:ea typeface="+mn-ea"/>
              </a:rPr>
              <a:t/>
            </a:r>
            <a:br>
              <a:rPr kumimoji="1" lang="en-US" altLang="ja-JP" sz="1400" b="0" i="0" u="none" strike="noStrike" cap="none" normalizeH="0" baseline="0" dirty="0" smtClean="0">
                <a:ln>
                  <a:noFill/>
                </a:ln>
                <a:effectLst/>
                <a:latin typeface="+mn-ea"/>
                <a:ea typeface="+mn-ea"/>
              </a:rPr>
            </a:br>
            <a:r>
              <a:rPr kumimoji="1" lang="ja-JP" altLang="en-US" sz="1400" b="0" i="0" u="none" strike="noStrike" cap="none" normalizeH="0" baseline="0" dirty="0" smtClean="0">
                <a:ln>
                  <a:noFill/>
                </a:ln>
                <a:effectLst/>
                <a:latin typeface="+mn-ea"/>
                <a:ea typeface="+mn-ea"/>
              </a:rPr>
              <a:t>なお，メールアドレスの登録がない利用者の方は，窓口で代表者のご本人確認ができるものをもって，登録している近隣センターにお越しください。</a:t>
            </a:r>
            <a:endParaRPr kumimoji="1" lang="en-US" altLang="ja-JP" sz="1400" b="0" i="0" u="none" strike="noStrike" cap="none" normalizeH="0" baseline="0" dirty="0">
              <a:ln>
                <a:noFill/>
              </a:ln>
              <a:effectLst/>
              <a:latin typeface="+mn-ea"/>
              <a:ea typeface="+mn-ea"/>
            </a:endParaRPr>
          </a:p>
        </p:txBody>
      </p:sp>
      <p:sp>
        <p:nvSpPr>
          <p:cNvPr id="28" name="Rectangle 3">
            <a:extLst>
              <a:ext uri="{FF2B5EF4-FFF2-40B4-BE49-F238E27FC236}">
                <a16:creationId xmlns:a16="http://schemas.microsoft.com/office/drawing/2014/main" id="{1BE39737-7FF1-4B03-A7DE-676599634030}"/>
              </a:ext>
            </a:extLst>
          </p:cNvPr>
          <p:cNvSpPr txBox="1">
            <a:spLocks noChangeArrowheads="1"/>
          </p:cNvSpPr>
          <p:nvPr/>
        </p:nvSpPr>
        <p:spPr bwMode="auto">
          <a:xfrm>
            <a:off x="0" y="0"/>
            <a:ext cx="8892575"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a:solidFill>
                  <a:schemeClr val="tx2"/>
                </a:solidFill>
                <a:latin typeface="Arial" charset="0"/>
                <a:ea typeface="ＭＳ Ｐゴシック" pitchFamily="50" charset="-128"/>
              </a:defRPr>
            </a:lvl5pPr>
            <a:lvl6pPr marL="457200" algn="l" rtl="0" fontAlgn="base">
              <a:spcBef>
                <a:spcPct val="0"/>
              </a:spcBef>
              <a:spcAft>
                <a:spcPct val="0"/>
              </a:spcAft>
              <a:defRPr kumimoji="1">
                <a:solidFill>
                  <a:schemeClr val="tx2"/>
                </a:solidFill>
                <a:latin typeface="Arial" charset="0"/>
                <a:ea typeface="ＭＳ Ｐゴシック" pitchFamily="50" charset="-128"/>
              </a:defRPr>
            </a:lvl6pPr>
            <a:lvl7pPr marL="914400" algn="l" rtl="0" fontAlgn="base">
              <a:spcBef>
                <a:spcPct val="0"/>
              </a:spcBef>
              <a:spcAft>
                <a:spcPct val="0"/>
              </a:spcAft>
              <a:defRPr kumimoji="1">
                <a:solidFill>
                  <a:schemeClr val="tx2"/>
                </a:solidFill>
                <a:latin typeface="Arial" charset="0"/>
                <a:ea typeface="ＭＳ Ｐゴシック" pitchFamily="50" charset="-128"/>
              </a:defRPr>
            </a:lvl7pPr>
            <a:lvl8pPr marL="1371600" algn="l" rtl="0" fontAlgn="base">
              <a:spcBef>
                <a:spcPct val="0"/>
              </a:spcBef>
              <a:spcAft>
                <a:spcPct val="0"/>
              </a:spcAft>
              <a:defRPr kumimoji="1">
                <a:solidFill>
                  <a:schemeClr val="tx2"/>
                </a:solidFill>
                <a:latin typeface="Arial" charset="0"/>
                <a:ea typeface="ＭＳ Ｐゴシック" pitchFamily="50" charset="-128"/>
              </a:defRPr>
            </a:lvl8pPr>
            <a:lvl9pPr marL="1828800" algn="l" rtl="0" fontAlgn="base">
              <a:spcBef>
                <a:spcPct val="0"/>
              </a:spcBef>
              <a:spcAft>
                <a:spcPct val="0"/>
              </a:spcAft>
              <a:defRPr kumimoji="1">
                <a:solidFill>
                  <a:schemeClr val="tx2"/>
                </a:solidFill>
                <a:latin typeface="Arial" charset="0"/>
                <a:ea typeface="ＭＳ Ｐゴシック" pitchFamily="50" charset="-128"/>
              </a:defRPr>
            </a:lvl9pPr>
          </a:lstStyle>
          <a:p>
            <a:pPr eaLnBrk="1" hangingPunct="1"/>
            <a:r>
              <a:rPr lang="ja-JP" altLang="en-US" sz="1800" dirty="0"/>
              <a:t>　</a:t>
            </a:r>
            <a:r>
              <a:rPr lang="ja-JP" altLang="en-US" sz="2400" dirty="0" smtClean="0"/>
              <a:t>６－４　マイページ</a:t>
            </a:r>
            <a:r>
              <a:rPr lang="ja-JP" altLang="en-US" sz="2400" dirty="0"/>
              <a:t>の使い方　＜</a:t>
            </a:r>
            <a:r>
              <a:rPr lang="ja-JP" altLang="en-US" sz="2400" kern="0" dirty="0"/>
              <a:t>パスワード再発行の</a:t>
            </a:r>
            <a:r>
              <a:rPr lang="ja-JP" altLang="en-US" sz="2400" kern="0" dirty="0" smtClean="0"/>
              <a:t>方法＞</a:t>
            </a:r>
            <a:endParaRPr lang="ja-JP" altLang="en-US" sz="2400" kern="0" dirty="0"/>
          </a:p>
        </p:txBody>
      </p:sp>
      <p:sp>
        <p:nvSpPr>
          <p:cNvPr id="17" name="Text Box 16">
            <a:extLst>
              <a:ext uri="{FF2B5EF4-FFF2-40B4-BE49-F238E27FC236}">
                <a16:creationId xmlns:a16="http://schemas.microsoft.com/office/drawing/2014/main" id="{1F261435-4EA6-450D-8089-D64346C6C027}"/>
              </a:ext>
            </a:extLst>
          </p:cNvPr>
          <p:cNvSpPr txBox="1">
            <a:spLocks noChangeArrowheads="1"/>
          </p:cNvSpPr>
          <p:nvPr/>
        </p:nvSpPr>
        <p:spPr bwMode="auto">
          <a:xfrm>
            <a:off x="5347014" y="2864282"/>
            <a:ext cx="29479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このようなメールが送信されてきます。</a:t>
            </a:r>
            <a:endParaRPr lang="en-US" altLang="ja-JP" sz="14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788" y="870632"/>
            <a:ext cx="3931651" cy="2007299"/>
          </a:xfrm>
          <a:prstGeom prst="rect">
            <a:avLst/>
          </a:prstGeom>
          <a:ln w="3175">
            <a:solidFill>
              <a:schemeClr val="tx1"/>
            </a:solidFill>
          </a:ln>
        </p:spPr>
      </p:pic>
    </p:spTree>
    <p:extLst>
      <p:ext uri="{BB962C8B-B14F-4D97-AF65-F5344CB8AC3E}">
        <p14:creationId xmlns:p14="http://schemas.microsoft.com/office/powerpoint/2010/main" val="350170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14DC886-EF72-4054-9BDE-B18FC4E33B11}"/>
              </a:ext>
            </a:extLst>
          </p:cNvPr>
          <p:cNvPicPr>
            <a:picLocks noChangeAspect="1"/>
          </p:cNvPicPr>
          <p:nvPr/>
        </p:nvPicPr>
        <p:blipFill>
          <a:blip r:embed="rId3"/>
          <a:stretch>
            <a:fillRect/>
          </a:stretch>
        </p:blipFill>
        <p:spPr>
          <a:xfrm>
            <a:off x="432000" y="1093054"/>
            <a:ext cx="3572661" cy="2307575"/>
          </a:xfrm>
          <a:prstGeom prst="rect">
            <a:avLst/>
          </a:prstGeom>
          <a:ln>
            <a:solidFill>
              <a:schemeClr val="tx1"/>
            </a:solidFill>
          </a:ln>
        </p:spPr>
      </p:pic>
      <p:sp>
        <p:nvSpPr>
          <p:cNvPr id="10245" name="スライド番号プレースホルダー 3"/>
          <p:cNvSpPr>
            <a:spLocks noGrp="1"/>
          </p:cNvSpPr>
          <p:nvPr>
            <p:ph type="sldNum" sz="quarter" idx="10"/>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EA8FF16-965B-4C1B-BB54-333779668304}" type="slidenum">
              <a:rPr lang="en-US" altLang="ja-JP" sz="1400" smtClean="0"/>
              <a:pPr>
                <a:spcBef>
                  <a:spcPct val="0"/>
                </a:spcBef>
                <a:buFontTx/>
                <a:buNone/>
              </a:pPr>
              <a:t>26</a:t>
            </a:fld>
            <a:endParaRPr lang="en-US" altLang="ja-JP" sz="1400"/>
          </a:p>
        </p:txBody>
      </p:sp>
      <p:sp>
        <p:nvSpPr>
          <p:cNvPr id="10247" name="Rectangle 4"/>
          <p:cNvSpPr>
            <a:spLocks noGrp="1" noChangeArrowheads="1"/>
          </p:cNvSpPr>
          <p:nvPr>
            <p:ph type="title"/>
          </p:nvPr>
        </p:nvSpPr>
        <p:spPr>
          <a:xfrm>
            <a:off x="1" y="0"/>
            <a:ext cx="8460000" cy="648000"/>
          </a:xfrm>
          <a:noFill/>
        </p:spPr>
        <p:txBody>
          <a:bodyPr/>
          <a:lstStyle/>
          <a:p>
            <a:pPr eaLnBrk="1" hangingPunct="1"/>
            <a:r>
              <a:rPr lang="ja-JP" altLang="en-US" dirty="0" smtClean="0"/>
              <a:t>　</a:t>
            </a:r>
            <a:r>
              <a:rPr lang="ja-JP" altLang="en-US" sz="2400" dirty="0" smtClean="0"/>
              <a:t>７－１　その他の機能　＜施設</a:t>
            </a:r>
            <a:r>
              <a:rPr lang="ja-JP" altLang="en-US" sz="2400" dirty="0"/>
              <a:t>の</a:t>
            </a:r>
            <a:r>
              <a:rPr lang="ja-JP" altLang="en-US" sz="2400" dirty="0" smtClean="0"/>
              <a:t>ご案内＞</a:t>
            </a:r>
            <a:endParaRPr lang="ja-JP" altLang="en-US" sz="2400" dirty="0"/>
          </a:p>
        </p:txBody>
      </p:sp>
      <p:sp>
        <p:nvSpPr>
          <p:cNvPr id="10249" name="Oval 9"/>
          <p:cNvSpPr>
            <a:spLocks noChangeArrowheads="1"/>
          </p:cNvSpPr>
          <p:nvPr/>
        </p:nvSpPr>
        <p:spPr bwMode="auto">
          <a:xfrm>
            <a:off x="2242852" y="1646400"/>
            <a:ext cx="707724" cy="69775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0250" name="Text Box 23"/>
          <p:cNvSpPr txBox="1">
            <a:spLocks noChangeArrowheads="1"/>
          </p:cNvSpPr>
          <p:nvPr/>
        </p:nvSpPr>
        <p:spPr bwMode="auto">
          <a:xfrm>
            <a:off x="2531613" y="5705054"/>
            <a:ext cx="1908000" cy="738664"/>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a:t>
            </a:r>
            <a:r>
              <a:rPr lang="ja-JP" altLang="en-US" sz="1400" b="1" dirty="0" smtClean="0">
                <a:latin typeface="+mn-ea"/>
                <a:ea typeface="+mn-ea"/>
              </a:rPr>
              <a:t>施設名</a:t>
            </a:r>
            <a:r>
              <a:rPr lang="ja-JP" altLang="en-US" sz="1400" dirty="0" smtClean="0">
                <a:latin typeface="+mn-ea"/>
                <a:ea typeface="+mn-ea"/>
              </a:rPr>
              <a:t>」をクリックすると、各施設の</a:t>
            </a:r>
            <a:r>
              <a:rPr lang="en-US" altLang="ja-JP" sz="1400" dirty="0" smtClean="0">
                <a:latin typeface="+mn-ea"/>
                <a:ea typeface="+mn-ea"/>
              </a:rPr>
              <a:t>HP</a:t>
            </a:r>
            <a:r>
              <a:rPr lang="ja-JP" altLang="en-US" sz="1400" dirty="0" smtClean="0">
                <a:latin typeface="+mn-ea"/>
                <a:ea typeface="+mn-ea"/>
              </a:rPr>
              <a:t>へ移動します。</a:t>
            </a:r>
            <a:endParaRPr lang="ja-JP" altLang="en-US" sz="1400" dirty="0">
              <a:latin typeface="+mn-ea"/>
              <a:ea typeface="+mn-ea"/>
            </a:endParaRPr>
          </a:p>
        </p:txBody>
      </p:sp>
      <p:sp>
        <p:nvSpPr>
          <p:cNvPr id="21" name="Text Box 23"/>
          <p:cNvSpPr txBox="1">
            <a:spLocks noChangeArrowheads="1"/>
          </p:cNvSpPr>
          <p:nvPr/>
        </p:nvSpPr>
        <p:spPr bwMode="auto">
          <a:xfrm>
            <a:off x="432000" y="3400630"/>
            <a:ext cx="281915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1400" dirty="0"/>
              <a:t>「</a:t>
            </a:r>
            <a:r>
              <a:rPr lang="ja-JP" altLang="en-US" sz="1400" b="1" dirty="0" smtClean="0"/>
              <a:t>施設のご案内</a:t>
            </a:r>
            <a:r>
              <a:rPr lang="ja-JP" altLang="en-US" sz="1400" dirty="0" smtClean="0"/>
              <a:t>」をクリックすると、</a:t>
            </a:r>
            <a:r>
              <a:rPr lang="ja-JP" altLang="en-US" sz="1400" dirty="0"/>
              <a:t>休館情報・開館時間・申込制限数が表示されます</a:t>
            </a:r>
            <a:r>
              <a:rPr lang="ja-JP" altLang="en-US" sz="1400" dirty="0" smtClean="0"/>
              <a:t>。</a:t>
            </a:r>
            <a:endParaRPr lang="ja-JP" altLang="en-US" sz="1400" dirty="0"/>
          </a:p>
        </p:txBody>
      </p:sp>
      <p:sp>
        <p:nvSpPr>
          <p:cNvPr id="30" name="Text Box 23">
            <a:extLst>
              <a:ext uri="{FF2B5EF4-FFF2-40B4-BE49-F238E27FC236}">
                <a16:creationId xmlns:a16="http://schemas.microsoft.com/office/drawing/2014/main" id="{18AF5CD5-8617-4CDA-B65C-8F109EA901D8}"/>
              </a:ext>
            </a:extLst>
          </p:cNvPr>
          <p:cNvSpPr txBox="1">
            <a:spLocks noChangeArrowheads="1"/>
          </p:cNvSpPr>
          <p:nvPr/>
        </p:nvSpPr>
        <p:spPr bwMode="auto">
          <a:xfrm>
            <a:off x="4601337" y="5707929"/>
            <a:ext cx="1908000" cy="738664"/>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a:t>
            </a:r>
            <a:r>
              <a:rPr lang="ja-JP" altLang="en-US" sz="1400" b="1" dirty="0" smtClean="0"/>
              <a:t>休館情報</a:t>
            </a:r>
            <a:r>
              <a:rPr lang="ja-JP" altLang="en-US" sz="1400" dirty="0" smtClean="0"/>
              <a:t>」をクリック</a:t>
            </a:r>
            <a:r>
              <a:rPr lang="ja-JP" altLang="en-US" sz="1400" dirty="0"/>
              <a:t>する</a:t>
            </a:r>
            <a:r>
              <a:rPr lang="ja-JP" altLang="en-US" sz="1400" dirty="0" smtClean="0"/>
              <a:t>と、全文が拡大して表示</a:t>
            </a:r>
            <a:r>
              <a:rPr lang="ja-JP" altLang="en-US" sz="1400" dirty="0"/>
              <a:t>されます。</a:t>
            </a:r>
          </a:p>
        </p:txBody>
      </p:sp>
      <p:sp>
        <p:nvSpPr>
          <p:cNvPr id="2" name="テキスト ボックス 1">
            <a:extLst>
              <a:ext uri="{FF2B5EF4-FFF2-40B4-BE49-F238E27FC236}">
                <a16:creationId xmlns:a16="http://schemas.microsoft.com/office/drawing/2014/main" id="{98E07A0F-86F6-430A-A6E3-DBD7210D9767}"/>
              </a:ext>
            </a:extLst>
          </p:cNvPr>
          <p:cNvSpPr txBox="1"/>
          <p:nvPr/>
        </p:nvSpPr>
        <p:spPr>
          <a:xfrm>
            <a:off x="432000" y="716993"/>
            <a:ext cx="8280000" cy="338554"/>
          </a:xfrm>
          <a:prstGeom prst="rect">
            <a:avLst/>
          </a:prstGeom>
          <a:noFill/>
        </p:spPr>
        <p:txBody>
          <a:bodyPr wrap="square" rtlCol="0">
            <a:spAutoFit/>
          </a:bodyPr>
          <a:lstStyle/>
          <a:p>
            <a:r>
              <a:rPr lang="ja-JP" altLang="en-US" sz="1600" dirty="0" smtClean="0"/>
              <a:t>「施設</a:t>
            </a:r>
            <a:r>
              <a:rPr lang="ja-JP" altLang="en-US" sz="1600" dirty="0"/>
              <a:t>の</a:t>
            </a:r>
            <a:r>
              <a:rPr lang="ja-JP" altLang="en-US" sz="1600" dirty="0" smtClean="0"/>
              <a:t>ご案内」から</a:t>
            </a:r>
            <a:r>
              <a:rPr lang="ja-JP" altLang="en-US" sz="1600" dirty="0"/>
              <a:t>、各施設の</a:t>
            </a:r>
            <a:r>
              <a:rPr lang="ja-JP" altLang="en-US" sz="1600" dirty="0" smtClean="0"/>
              <a:t>情報を閲覧できます</a:t>
            </a:r>
            <a:r>
              <a:rPr lang="ja-JP" altLang="en-US" sz="1600" dirty="0"/>
              <a:t>。</a:t>
            </a:r>
            <a:endParaRPr kumimoji="1" lang="ja-JP" altLang="en-US" sz="1600" dirty="0"/>
          </a:p>
        </p:txBody>
      </p:sp>
      <p:grpSp>
        <p:nvGrpSpPr>
          <p:cNvPr id="7" name="グループ化 6"/>
          <p:cNvGrpSpPr/>
          <p:nvPr/>
        </p:nvGrpSpPr>
        <p:grpSpPr>
          <a:xfrm>
            <a:off x="2501724" y="4168430"/>
            <a:ext cx="6210276" cy="1069820"/>
            <a:chOff x="2501724" y="4168430"/>
            <a:chExt cx="6210276" cy="1069820"/>
          </a:xfrm>
        </p:grpSpPr>
        <p:pic>
          <p:nvPicPr>
            <p:cNvPr id="33" name="図 32">
              <a:extLst>
                <a:ext uri="{FF2B5EF4-FFF2-40B4-BE49-F238E27FC236}">
                  <a16:creationId xmlns:a16="http://schemas.microsoft.com/office/drawing/2014/main" id="{20113CD9-FD8F-477B-BC53-92EF5A77994E}"/>
                </a:ext>
              </a:extLst>
            </p:cNvPr>
            <p:cNvPicPr>
              <a:picLocks noChangeAspect="1"/>
            </p:cNvPicPr>
            <p:nvPr/>
          </p:nvPicPr>
          <p:blipFill>
            <a:blip r:embed="rId4"/>
            <a:stretch>
              <a:fillRect/>
            </a:stretch>
          </p:blipFill>
          <p:spPr>
            <a:xfrm>
              <a:off x="2507634" y="4573882"/>
              <a:ext cx="6204366" cy="664368"/>
            </a:xfrm>
            <a:prstGeom prst="rect">
              <a:avLst/>
            </a:prstGeom>
            <a:ln>
              <a:solidFill>
                <a:schemeClr val="tx1"/>
              </a:solidFill>
            </a:ln>
          </p:spPr>
        </p:pic>
        <p:pic>
          <p:nvPicPr>
            <p:cNvPr id="34" name="図 33">
              <a:extLst>
                <a:ext uri="{FF2B5EF4-FFF2-40B4-BE49-F238E27FC236}">
                  <a16:creationId xmlns:a16="http://schemas.microsoft.com/office/drawing/2014/main" id="{B07525AB-E253-4CFC-B7B5-9750D4A8C510}"/>
                </a:ext>
              </a:extLst>
            </p:cNvPr>
            <p:cNvPicPr>
              <a:picLocks noChangeAspect="1"/>
            </p:cNvPicPr>
            <p:nvPr/>
          </p:nvPicPr>
          <p:blipFill>
            <a:blip r:embed="rId5"/>
            <a:stretch>
              <a:fillRect/>
            </a:stretch>
          </p:blipFill>
          <p:spPr>
            <a:xfrm>
              <a:off x="2501724" y="4168430"/>
              <a:ext cx="6204366" cy="405452"/>
            </a:xfrm>
            <a:prstGeom prst="rect">
              <a:avLst/>
            </a:prstGeom>
            <a:ln>
              <a:solidFill>
                <a:schemeClr val="tx1"/>
              </a:solidFill>
            </a:ln>
          </p:spPr>
        </p:pic>
      </p:grpSp>
      <p:sp>
        <p:nvSpPr>
          <p:cNvPr id="36" name="下矢印 1">
            <a:extLst>
              <a:ext uri="{FF2B5EF4-FFF2-40B4-BE49-F238E27FC236}">
                <a16:creationId xmlns:a16="http://schemas.microsoft.com/office/drawing/2014/main" id="{DE902D01-AFC5-42BD-99AF-8B2E004F3769}"/>
              </a:ext>
            </a:extLst>
          </p:cNvPr>
          <p:cNvSpPr/>
          <p:nvPr/>
        </p:nvSpPr>
        <p:spPr bwMode="auto">
          <a:xfrm rot="18900000">
            <a:off x="3614154" y="3050826"/>
            <a:ext cx="360000" cy="1440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6" name="楕円 5"/>
          <p:cNvSpPr/>
          <p:nvPr/>
        </p:nvSpPr>
        <p:spPr bwMode="auto">
          <a:xfrm>
            <a:off x="2427300" y="4676000"/>
            <a:ext cx="1174909" cy="494023"/>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7" name="楕円 36"/>
          <p:cNvSpPr/>
          <p:nvPr/>
        </p:nvSpPr>
        <p:spPr bwMode="auto">
          <a:xfrm>
            <a:off x="4594035" y="4740541"/>
            <a:ext cx="1003476" cy="373701"/>
          </a:xfrm>
          <a:prstGeom prst="ellipse">
            <a:avLst/>
          </a:prstGeom>
          <a:noFill/>
          <a:ln w="571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8" name="直線矢印コネクタ 7"/>
          <p:cNvCxnSpPr/>
          <p:nvPr/>
        </p:nvCxnSpPr>
        <p:spPr bwMode="auto">
          <a:xfrm>
            <a:off x="2971938" y="5200893"/>
            <a:ext cx="29613" cy="466804"/>
          </a:xfrm>
          <a:prstGeom prst="straightConnector1">
            <a:avLst/>
          </a:prstGeom>
          <a:noFill/>
          <a:ln w="571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直線矢印コネクタ 9"/>
          <p:cNvCxnSpPr/>
          <p:nvPr/>
        </p:nvCxnSpPr>
        <p:spPr bwMode="auto">
          <a:xfrm>
            <a:off x="5103075" y="5114242"/>
            <a:ext cx="0" cy="593687"/>
          </a:xfrm>
          <a:prstGeom prst="straightConnector1">
            <a:avLst/>
          </a:prstGeom>
          <a:noFill/>
          <a:ln w="57150" cap="flat" cmpd="sng" algn="ctr">
            <a:solidFill>
              <a:srgbClr val="0000FF"/>
            </a:solidFill>
            <a:prstDash val="solid"/>
            <a:round/>
            <a:headEnd type="none" w="med" len="me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 name="正方形/長方形 3"/>
          <p:cNvSpPr/>
          <p:nvPr/>
        </p:nvSpPr>
        <p:spPr bwMode="auto">
          <a:xfrm>
            <a:off x="7092336" y="5667697"/>
            <a:ext cx="504000" cy="264397"/>
          </a:xfrm>
          <a:prstGeom prst="rect">
            <a:avLst/>
          </a:prstGeom>
          <a:solidFill>
            <a:srgbClr val="F8FFD9"/>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001" y="1260705"/>
            <a:ext cx="4507725" cy="1779200"/>
          </a:xfrm>
          <a:prstGeom prst="rect">
            <a:avLst/>
          </a:prstGeom>
          <a:ln w="3175">
            <a:solidFill>
              <a:schemeClr val="tx1"/>
            </a:solidFill>
          </a:ln>
        </p:spPr>
      </p:pic>
      <p:pic>
        <p:nvPicPr>
          <p:cNvPr id="10" name="図 9">
            <a:extLst>
              <a:ext uri="{FF2B5EF4-FFF2-40B4-BE49-F238E27FC236}">
                <a16:creationId xmlns:a16="http://schemas.microsoft.com/office/drawing/2014/main" id="{FB4FB296-896C-4AA2-A490-4E00D13329E8}"/>
              </a:ext>
            </a:extLst>
          </p:cNvPr>
          <p:cNvPicPr>
            <a:picLocks noChangeAspect="1"/>
          </p:cNvPicPr>
          <p:nvPr/>
        </p:nvPicPr>
        <p:blipFill>
          <a:blip r:embed="rId3"/>
          <a:stretch>
            <a:fillRect/>
          </a:stretch>
        </p:blipFill>
        <p:spPr>
          <a:xfrm>
            <a:off x="432000" y="3427643"/>
            <a:ext cx="3268760" cy="3054649"/>
          </a:xfrm>
          <a:prstGeom prst="rect">
            <a:avLst/>
          </a:prstGeom>
          <a:ln>
            <a:solidFill>
              <a:schemeClr val="tx1"/>
            </a:solidFill>
          </a:ln>
        </p:spPr>
      </p:pic>
      <p:sp>
        <p:nvSpPr>
          <p:cNvPr id="5" name="Rectangle 3"/>
          <p:cNvSpPr>
            <a:spLocks noGrp="1" noChangeArrowheads="1"/>
          </p:cNvSpPr>
          <p:nvPr>
            <p:ph type="title"/>
          </p:nvPr>
        </p:nvSpPr>
        <p:spPr>
          <a:xfrm>
            <a:off x="0" y="0"/>
            <a:ext cx="8460000" cy="648000"/>
          </a:xfrm>
        </p:spPr>
        <p:txBody>
          <a:bodyPr/>
          <a:lstStyle/>
          <a:p>
            <a:pPr eaLnBrk="1" hangingPunct="1"/>
            <a:r>
              <a:rPr lang="ja-JP" altLang="en-US" dirty="0" smtClean="0"/>
              <a:t>　</a:t>
            </a:r>
            <a:r>
              <a:rPr lang="ja-JP" altLang="en-US" sz="2400" dirty="0" smtClean="0"/>
              <a:t>７－２　その他の機能　＜抽選</a:t>
            </a:r>
            <a:r>
              <a:rPr lang="ja-JP" altLang="en-US" sz="2400" dirty="0"/>
              <a:t>対象</a:t>
            </a:r>
            <a:r>
              <a:rPr lang="ja-JP" altLang="en-US" sz="2400" dirty="0" smtClean="0"/>
              <a:t>施設＞</a:t>
            </a:r>
            <a:endParaRPr lang="ja-JP" altLang="en-US" sz="2400" dirty="0"/>
          </a:p>
        </p:txBody>
      </p:sp>
      <p:pic>
        <p:nvPicPr>
          <p:cNvPr id="2" name="図 1">
            <a:extLst>
              <a:ext uri="{FF2B5EF4-FFF2-40B4-BE49-F238E27FC236}">
                <a16:creationId xmlns:a16="http://schemas.microsoft.com/office/drawing/2014/main" id="{654B468C-D8D7-46EB-B494-1352B6A79A97}"/>
              </a:ext>
            </a:extLst>
          </p:cNvPr>
          <p:cNvPicPr>
            <a:picLocks noChangeAspect="1"/>
          </p:cNvPicPr>
          <p:nvPr/>
        </p:nvPicPr>
        <p:blipFill rotWithShape="1">
          <a:blip r:embed="rId4"/>
          <a:srcRect b="38041"/>
          <a:stretch/>
        </p:blipFill>
        <p:spPr>
          <a:xfrm>
            <a:off x="432001" y="1455144"/>
            <a:ext cx="3268759" cy="1440000"/>
          </a:xfrm>
          <a:prstGeom prst="rect">
            <a:avLst/>
          </a:prstGeom>
          <a:ln>
            <a:solidFill>
              <a:schemeClr val="tx1"/>
            </a:solidFill>
          </a:ln>
        </p:spPr>
      </p:pic>
      <p:sp>
        <p:nvSpPr>
          <p:cNvPr id="4" name="AutoShape 6">
            <a:extLst>
              <a:ext uri="{FF2B5EF4-FFF2-40B4-BE49-F238E27FC236}">
                <a16:creationId xmlns:a16="http://schemas.microsoft.com/office/drawing/2014/main" id="{6F11C733-D117-4DFF-B606-18BE10C84455}"/>
              </a:ext>
            </a:extLst>
          </p:cNvPr>
          <p:cNvSpPr>
            <a:spLocks noChangeArrowheads="1"/>
          </p:cNvSpPr>
          <p:nvPr/>
        </p:nvSpPr>
        <p:spPr bwMode="auto">
          <a:xfrm>
            <a:off x="3718605" y="2119499"/>
            <a:ext cx="493348" cy="360000"/>
          </a:xfrm>
          <a:prstGeom prst="rightArrow">
            <a:avLst>
              <a:gd name="adj1" fmla="val 50000"/>
              <a:gd name="adj2" fmla="val 52921"/>
            </a:avLst>
          </a:prstGeom>
          <a:solidFill>
            <a:srgbClr val="00B050"/>
          </a:solidFill>
          <a:ln>
            <a:noFill/>
          </a:ln>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8" name="Oval 9">
            <a:extLst>
              <a:ext uri="{FF2B5EF4-FFF2-40B4-BE49-F238E27FC236}">
                <a16:creationId xmlns:a16="http://schemas.microsoft.com/office/drawing/2014/main" id="{FE64EA24-1ADC-482D-969F-7A8065C57B16}"/>
              </a:ext>
            </a:extLst>
          </p:cNvPr>
          <p:cNvSpPr>
            <a:spLocks noChangeArrowheads="1"/>
          </p:cNvSpPr>
          <p:nvPr/>
        </p:nvSpPr>
        <p:spPr bwMode="auto">
          <a:xfrm>
            <a:off x="2879880" y="1897117"/>
            <a:ext cx="792000" cy="792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4" name="Oval 9">
            <a:extLst>
              <a:ext uri="{FF2B5EF4-FFF2-40B4-BE49-F238E27FC236}">
                <a16:creationId xmlns:a16="http://schemas.microsoft.com/office/drawing/2014/main" id="{A85C7674-8283-4CA5-A294-B3911F21B744}"/>
              </a:ext>
            </a:extLst>
          </p:cNvPr>
          <p:cNvSpPr>
            <a:spLocks noChangeArrowheads="1"/>
          </p:cNvSpPr>
          <p:nvPr/>
        </p:nvSpPr>
        <p:spPr bwMode="auto">
          <a:xfrm>
            <a:off x="7928708" y="2658943"/>
            <a:ext cx="576000" cy="288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20" name="Text Box 23">
            <a:extLst>
              <a:ext uri="{FF2B5EF4-FFF2-40B4-BE49-F238E27FC236}">
                <a16:creationId xmlns:a16="http://schemas.microsoft.com/office/drawing/2014/main" id="{6D28524A-D685-402C-B82C-11CF925CC477}"/>
              </a:ext>
            </a:extLst>
          </p:cNvPr>
          <p:cNvSpPr txBox="1">
            <a:spLocks noChangeArrowheads="1"/>
          </p:cNvSpPr>
          <p:nvPr/>
        </p:nvSpPr>
        <p:spPr bwMode="auto">
          <a:xfrm>
            <a:off x="3718605" y="5743628"/>
            <a:ext cx="499004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a:t>
            </a:r>
            <a:r>
              <a:rPr lang="ja-JP" altLang="en-US" sz="1400" b="1" dirty="0" smtClean="0">
                <a:latin typeface="+mn-ea"/>
                <a:ea typeface="+mn-ea"/>
              </a:rPr>
              <a:t>申込</a:t>
            </a:r>
            <a:r>
              <a:rPr lang="ja-JP" altLang="en-US" sz="1400" dirty="0" smtClean="0">
                <a:latin typeface="+mn-ea"/>
                <a:ea typeface="+mn-ea"/>
              </a:rPr>
              <a:t>」を</a:t>
            </a:r>
            <a:r>
              <a:rPr lang="ja-JP" altLang="en-US" sz="1400" dirty="0">
                <a:latin typeface="+mn-ea"/>
                <a:ea typeface="+mn-ea"/>
              </a:rPr>
              <a:t>クリックする</a:t>
            </a:r>
            <a:r>
              <a:rPr lang="ja-JP" altLang="en-US" sz="1400" dirty="0" smtClean="0">
                <a:latin typeface="+mn-ea"/>
                <a:ea typeface="+mn-ea"/>
              </a:rPr>
              <a:t>と日程</a:t>
            </a:r>
            <a:r>
              <a:rPr lang="ja-JP" altLang="en-US" sz="1400" dirty="0">
                <a:latin typeface="+mn-ea"/>
                <a:ea typeface="+mn-ea"/>
              </a:rPr>
              <a:t>選択</a:t>
            </a:r>
            <a:r>
              <a:rPr lang="ja-JP" altLang="en-US" sz="1400" dirty="0" smtClean="0">
                <a:latin typeface="+mn-ea"/>
                <a:ea typeface="+mn-ea"/>
              </a:rPr>
              <a:t>画面が表示</a:t>
            </a:r>
            <a:r>
              <a:rPr lang="ja-JP" altLang="en-US" sz="1400" dirty="0">
                <a:latin typeface="+mn-ea"/>
                <a:ea typeface="+mn-ea"/>
              </a:rPr>
              <a:t>されますので</a:t>
            </a:r>
            <a:r>
              <a:rPr lang="ja-JP" altLang="en-US" sz="1400" dirty="0" smtClean="0">
                <a:latin typeface="+mn-ea"/>
                <a:ea typeface="+mn-ea"/>
              </a:rPr>
              <a:t>、抽選受付期間内はそのまま抽選申込みをすることができます。</a:t>
            </a:r>
            <a:endParaRPr lang="en-US" altLang="ja-JP" sz="1400" dirty="0" smtClean="0">
              <a:latin typeface="+mn-ea"/>
              <a:ea typeface="+mn-ea"/>
            </a:endParaRPr>
          </a:p>
          <a:p>
            <a:pPr eaLnBrk="1" hangingPunct="1">
              <a:spcBef>
                <a:spcPct val="0"/>
              </a:spcBef>
              <a:buFontTx/>
              <a:buNone/>
            </a:pPr>
            <a:r>
              <a:rPr lang="ja-JP" altLang="en-US" sz="1400" dirty="0" smtClean="0">
                <a:latin typeface="+mn-ea"/>
                <a:ea typeface="+mn-ea"/>
              </a:rPr>
              <a:t>（抽選申込みについては</a:t>
            </a:r>
            <a:r>
              <a:rPr lang="en-US" altLang="ja-JP" sz="1400" dirty="0" smtClean="0">
                <a:latin typeface="+mn-ea"/>
                <a:ea typeface="+mn-ea"/>
              </a:rPr>
              <a:t>P</a:t>
            </a:r>
            <a:r>
              <a:rPr lang="ja-JP" altLang="en-US" sz="1400" dirty="0" smtClean="0">
                <a:latin typeface="+mn-ea"/>
                <a:ea typeface="+mn-ea"/>
              </a:rPr>
              <a:t>８～をご参照ください）</a:t>
            </a:r>
            <a:endParaRPr lang="en-US" altLang="ja-JP" sz="1400" dirty="0" smtClean="0">
              <a:latin typeface="+mn-ea"/>
              <a:ea typeface="+mn-ea"/>
            </a:endParaRPr>
          </a:p>
        </p:txBody>
      </p:sp>
      <p:sp>
        <p:nvSpPr>
          <p:cNvPr id="22" name="四角形: 角を丸くする 21">
            <a:extLst>
              <a:ext uri="{FF2B5EF4-FFF2-40B4-BE49-F238E27FC236}">
                <a16:creationId xmlns:a16="http://schemas.microsoft.com/office/drawing/2014/main" id="{1F12CFAE-CDF8-4409-9AA8-2244C61DE019}"/>
              </a:ext>
            </a:extLst>
          </p:cNvPr>
          <p:cNvSpPr/>
          <p:nvPr/>
        </p:nvSpPr>
        <p:spPr bwMode="auto">
          <a:xfrm>
            <a:off x="4200877" y="1483132"/>
            <a:ext cx="720095" cy="331294"/>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24" name="Text Box 23">
            <a:extLst>
              <a:ext uri="{FF2B5EF4-FFF2-40B4-BE49-F238E27FC236}">
                <a16:creationId xmlns:a16="http://schemas.microsoft.com/office/drawing/2014/main" id="{507A4B67-7953-4EB5-A640-42CB156D0FE0}"/>
              </a:ext>
            </a:extLst>
          </p:cNvPr>
          <p:cNvSpPr txBox="1">
            <a:spLocks noChangeArrowheads="1"/>
          </p:cNvSpPr>
          <p:nvPr/>
        </p:nvSpPr>
        <p:spPr bwMode="auto">
          <a:xfrm>
            <a:off x="4455420" y="3044540"/>
            <a:ext cx="46016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利用希望の「</a:t>
            </a:r>
            <a:r>
              <a:rPr lang="ja-JP" altLang="en-US" sz="1400" b="1" dirty="0" smtClean="0">
                <a:latin typeface="+mn-ea"/>
                <a:ea typeface="+mn-ea"/>
              </a:rPr>
              <a:t>近隣</a:t>
            </a:r>
            <a:r>
              <a:rPr lang="ja-JP" altLang="en-US" sz="1400" b="1" dirty="0">
                <a:latin typeface="+mn-ea"/>
                <a:ea typeface="+mn-ea"/>
              </a:rPr>
              <a:t>センタ</a:t>
            </a:r>
            <a:r>
              <a:rPr lang="ja-JP" altLang="en-US" sz="1400" b="1" dirty="0" smtClean="0">
                <a:latin typeface="+mn-ea"/>
                <a:ea typeface="+mn-ea"/>
              </a:rPr>
              <a:t>ー</a:t>
            </a:r>
            <a:r>
              <a:rPr lang="ja-JP" altLang="en-US" sz="1400" dirty="0" smtClean="0">
                <a:latin typeface="+mn-ea"/>
                <a:ea typeface="+mn-ea"/>
              </a:rPr>
              <a:t>」をクリックすると、</a:t>
            </a:r>
            <a:endParaRPr lang="en-US" altLang="ja-JP" sz="1400" dirty="0" smtClean="0">
              <a:latin typeface="+mn-ea"/>
              <a:ea typeface="+mn-ea"/>
            </a:endParaRPr>
          </a:p>
          <a:p>
            <a:pPr eaLnBrk="1" hangingPunct="1">
              <a:spcBef>
                <a:spcPct val="0"/>
              </a:spcBef>
              <a:buFontTx/>
              <a:buNone/>
            </a:pPr>
            <a:r>
              <a:rPr lang="ja-JP" altLang="en-US" sz="1400" dirty="0" smtClean="0">
                <a:latin typeface="+mn-ea"/>
                <a:ea typeface="+mn-ea"/>
              </a:rPr>
              <a:t>受付期間等を確認できます。</a:t>
            </a:r>
            <a:endParaRPr lang="ja-JP" altLang="en-US" sz="1400" dirty="0">
              <a:latin typeface="+mn-ea"/>
              <a:ea typeface="+mn-ea"/>
            </a:endParaRPr>
          </a:p>
        </p:txBody>
      </p:sp>
      <p:sp>
        <p:nvSpPr>
          <p:cNvPr id="6" name="Text Box 55">
            <a:extLst>
              <a:ext uri="{FF2B5EF4-FFF2-40B4-BE49-F238E27FC236}">
                <a16:creationId xmlns:a16="http://schemas.microsoft.com/office/drawing/2014/main" id="{347A4FF7-8B1D-4CAB-BFF8-A30A7F9BA838}"/>
              </a:ext>
            </a:extLst>
          </p:cNvPr>
          <p:cNvSpPr txBox="1">
            <a:spLocks noChangeArrowheads="1"/>
          </p:cNvSpPr>
          <p:nvPr/>
        </p:nvSpPr>
        <p:spPr bwMode="auto">
          <a:xfrm>
            <a:off x="432000" y="2891780"/>
            <a:ext cx="32687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a:t>
            </a:r>
            <a:r>
              <a:rPr lang="ja-JP" altLang="en-US" sz="1400" b="1" dirty="0"/>
              <a:t>抽選対象施設</a:t>
            </a:r>
            <a:r>
              <a:rPr lang="ja-JP" altLang="en-US" sz="1400" dirty="0"/>
              <a:t>」をクリックする。</a:t>
            </a:r>
          </a:p>
        </p:txBody>
      </p:sp>
      <p:sp>
        <p:nvSpPr>
          <p:cNvPr id="19" name="スライド番号プレースホルダー 3">
            <a:extLst>
              <a:ext uri="{FF2B5EF4-FFF2-40B4-BE49-F238E27FC236}">
                <a16:creationId xmlns:a16="http://schemas.microsoft.com/office/drawing/2014/main" id="{69AAE6FC-6D32-4A75-B8C3-B945F33BAA96}"/>
              </a:ext>
            </a:extLst>
          </p:cNvPr>
          <p:cNvSpPr>
            <a:spLocks noGrp="1"/>
          </p:cNvSpPr>
          <p:nvPr>
            <p:ph type="sldNum" sz="quarter" idx="10"/>
          </p:nvPr>
        </p:nvSpPr>
        <p:spPr>
          <a:xfrm>
            <a:off x="3505200" y="6580188"/>
            <a:ext cx="2133600" cy="277812"/>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EA8FF16-965B-4C1B-BB54-333779668304}" type="slidenum">
              <a:rPr lang="en-US" altLang="ja-JP" sz="1400" smtClean="0"/>
              <a:pPr>
                <a:spcBef>
                  <a:spcPct val="0"/>
                </a:spcBef>
                <a:buFontTx/>
                <a:buNone/>
              </a:pPr>
              <a:t>27</a:t>
            </a:fld>
            <a:endParaRPr lang="en-US" altLang="ja-JP" sz="1400"/>
          </a:p>
        </p:txBody>
      </p:sp>
      <p:sp>
        <p:nvSpPr>
          <p:cNvPr id="11" name="Text Box 42">
            <a:extLst>
              <a:ext uri="{FF2B5EF4-FFF2-40B4-BE49-F238E27FC236}">
                <a16:creationId xmlns:a16="http://schemas.microsoft.com/office/drawing/2014/main" id="{9A170505-D426-48BC-9606-FDDE51E02FEB}"/>
              </a:ext>
            </a:extLst>
          </p:cNvPr>
          <p:cNvSpPr txBox="1">
            <a:spLocks noChangeArrowheads="1"/>
          </p:cNvSpPr>
          <p:nvPr/>
        </p:nvSpPr>
        <p:spPr bwMode="auto">
          <a:xfrm>
            <a:off x="432000" y="675930"/>
            <a:ext cx="828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latin typeface="+mn-ea"/>
                <a:ea typeface="+mn-ea"/>
              </a:rPr>
              <a:t>抽選の受付期間、対象期間、抽選日、抽選状態の確認方法は次のとおりです。</a:t>
            </a:r>
            <a:endParaRPr lang="en-US" altLang="ja-JP" sz="1600" dirty="0" smtClean="0">
              <a:latin typeface="+mn-ea"/>
              <a:ea typeface="+mn-ea"/>
            </a:endParaRPr>
          </a:p>
          <a:p>
            <a:pPr eaLnBrk="1" hangingPunct="1">
              <a:spcBef>
                <a:spcPct val="0"/>
              </a:spcBef>
              <a:buFontTx/>
              <a:buNone/>
            </a:pPr>
            <a:r>
              <a:rPr lang="en-US" altLang="ja-JP" sz="1600" dirty="0" smtClean="0">
                <a:latin typeface="+mn-ea"/>
                <a:ea typeface="+mn-ea"/>
              </a:rPr>
              <a:t>※</a:t>
            </a:r>
            <a:r>
              <a:rPr lang="ja-JP" altLang="en-US" sz="1600" dirty="0" smtClean="0">
                <a:latin typeface="+mn-ea"/>
                <a:ea typeface="+mn-ea"/>
              </a:rPr>
              <a:t>抽選は、施設ごとに抽選可能な利用団体のみ行っていただけます。</a:t>
            </a:r>
            <a:endParaRPr lang="ja-JP" altLang="en-US" sz="1600" dirty="0">
              <a:latin typeface="+mn-ea"/>
              <a:ea typeface="+mn-ea"/>
            </a:endParaRPr>
          </a:p>
        </p:txBody>
      </p:sp>
      <p:sp>
        <p:nvSpPr>
          <p:cNvPr id="18" name="AutoShape 6">
            <a:extLst>
              <a:ext uri="{FF2B5EF4-FFF2-40B4-BE49-F238E27FC236}">
                <a16:creationId xmlns:a16="http://schemas.microsoft.com/office/drawing/2014/main" id="{6F11C733-D117-4DFF-B606-18BE10C84455}"/>
              </a:ext>
            </a:extLst>
          </p:cNvPr>
          <p:cNvSpPr>
            <a:spLocks noChangeArrowheads="1"/>
          </p:cNvSpPr>
          <p:nvPr/>
        </p:nvSpPr>
        <p:spPr bwMode="auto">
          <a:xfrm rot="8100000">
            <a:off x="3194018" y="3051700"/>
            <a:ext cx="1260000" cy="360000"/>
          </a:xfrm>
          <a:prstGeom prst="rightArrow">
            <a:avLst>
              <a:gd name="adj1" fmla="val 50000"/>
              <a:gd name="adj2" fmla="val 52921"/>
            </a:avLst>
          </a:prstGeom>
          <a:solidFill>
            <a:srgbClr val="00B050"/>
          </a:solidFill>
          <a:ln>
            <a:noFill/>
          </a:ln>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Tree>
    <p:extLst>
      <p:ext uri="{BB962C8B-B14F-4D97-AF65-F5344CB8AC3E}">
        <p14:creationId xmlns:p14="http://schemas.microsoft.com/office/powerpoint/2010/main" val="4048220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8C846B-743E-4AB7-B1D9-D4C3E43F329D}"/>
              </a:ext>
            </a:extLst>
          </p:cNvPr>
          <p:cNvSpPr>
            <a:spLocks noGrp="1"/>
          </p:cNvSpPr>
          <p:nvPr>
            <p:ph type="title"/>
          </p:nvPr>
        </p:nvSpPr>
        <p:spPr>
          <a:xfrm>
            <a:off x="0" y="1"/>
            <a:ext cx="8460000" cy="684000"/>
          </a:xfrm>
        </p:spPr>
        <p:txBody>
          <a:bodyPr/>
          <a:lstStyle/>
          <a:p>
            <a:r>
              <a:rPr kumimoji="1" lang="ja-JP" altLang="en-US" dirty="0" smtClean="0"/>
              <a:t>　</a:t>
            </a:r>
            <a:r>
              <a:rPr kumimoji="1" lang="ja-JP" altLang="en-US" sz="2400" dirty="0" smtClean="0"/>
              <a:t>８　システム</a:t>
            </a:r>
            <a:r>
              <a:rPr kumimoji="1" lang="ja-JP" altLang="en-US" sz="2400" dirty="0"/>
              <a:t>利用の注意事項</a:t>
            </a:r>
          </a:p>
        </p:txBody>
      </p:sp>
      <p:sp>
        <p:nvSpPr>
          <p:cNvPr id="4" name="スライド番号プレースホルダー 3">
            <a:extLst>
              <a:ext uri="{FF2B5EF4-FFF2-40B4-BE49-F238E27FC236}">
                <a16:creationId xmlns:a16="http://schemas.microsoft.com/office/drawing/2014/main" id="{1FFE951D-4F65-4E5F-8C71-D2865DA74295}"/>
              </a:ext>
            </a:extLst>
          </p:cNvPr>
          <p:cNvSpPr>
            <a:spLocks noGrp="1"/>
          </p:cNvSpPr>
          <p:nvPr>
            <p:ph type="sldNum" sz="quarter" idx="10"/>
          </p:nvPr>
        </p:nvSpPr>
        <p:spPr/>
        <p:txBody>
          <a:bodyPr/>
          <a:lstStyle/>
          <a:p>
            <a:pPr>
              <a:defRPr/>
            </a:pPr>
            <a:fld id="{79B54331-5F34-4201-82D6-849E7E21E466}" type="slidenum">
              <a:rPr lang="en-US" altLang="ja-JP" smtClean="0"/>
              <a:pPr>
                <a:defRPr/>
              </a:pPr>
              <a:t>28</a:t>
            </a:fld>
            <a:endParaRPr lang="en-US" altLang="ja-JP"/>
          </a:p>
        </p:txBody>
      </p:sp>
      <p:sp>
        <p:nvSpPr>
          <p:cNvPr id="6" name="正方形/長方形 5">
            <a:extLst>
              <a:ext uri="{FF2B5EF4-FFF2-40B4-BE49-F238E27FC236}">
                <a16:creationId xmlns:a16="http://schemas.microsoft.com/office/drawing/2014/main" id="{03BF32CD-EFFE-4D9C-9DA9-426EB3EC13FA}"/>
              </a:ext>
            </a:extLst>
          </p:cNvPr>
          <p:cNvSpPr/>
          <p:nvPr/>
        </p:nvSpPr>
        <p:spPr bwMode="auto">
          <a:xfrm>
            <a:off x="432000" y="818652"/>
            <a:ext cx="8280000" cy="5478423"/>
          </a:xfrm>
          <a:prstGeom prst="rect">
            <a:avLst/>
          </a:prstGeom>
          <a:solidFill>
            <a:srgbClr val="FFFFCC"/>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1600" b="1" dirty="0">
                <a:effectLst>
                  <a:outerShdw blurRad="38100" dist="38100" dir="2700000" algn="tl">
                    <a:srgbClr val="000000">
                      <a:alpha val="43137"/>
                    </a:srgbClr>
                  </a:outerShdw>
                </a:effectLst>
                <a:latin typeface="+mn-ea"/>
                <a:ea typeface="+mn-ea"/>
              </a:rPr>
              <a:t>　</a:t>
            </a:r>
            <a:r>
              <a:rPr lang="en-US" altLang="ja-JP" sz="1600" b="1" dirty="0">
                <a:effectLst>
                  <a:outerShdw blurRad="38100" dist="38100" dir="2700000" algn="tl">
                    <a:srgbClr val="000000">
                      <a:alpha val="43137"/>
                    </a:srgbClr>
                  </a:outerShdw>
                </a:effectLst>
                <a:latin typeface="+mn-ea"/>
                <a:ea typeface="+mn-ea"/>
              </a:rPr>
              <a:t>【</a:t>
            </a:r>
            <a:r>
              <a:rPr lang="ja-JP" altLang="en-US" sz="1600" b="1" dirty="0">
                <a:effectLst>
                  <a:outerShdw blurRad="38100" dist="38100" dir="2700000" algn="tl">
                    <a:srgbClr val="000000">
                      <a:alpha val="43137"/>
                    </a:srgbClr>
                  </a:outerShdw>
                </a:effectLst>
                <a:latin typeface="+mn-ea"/>
                <a:ea typeface="+mn-ea"/>
              </a:rPr>
              <a:t>注意事項</a:t>
            </a:r>
            <a:r>
              <a:rPr lang="en-US" altLang="ja-JP" sz="1600" b="1" dirty="0">
                <a:effectLst>
                  <a:outerShdw blurRad="38100" dist="38100" dir="2700000" algn="tl">
                    <a:srgbClr val="000000">
                      <a:alpha val="43137"/>
                    </a:srgbClr>
                  </a:outerShdw>
                </a:effectLst>
                <a:latin typeface="+mn-ea"/>
                <a:ea typeface="+mn-ea"/>
              </a:rPr>
              <a:t>】</a:t>
            </a:r>
            <a:endParaRPr kumimoji="1" lang="en-US" altLang="ja-JP" sz="1600" b="1" i="0" u="none" strike="noStrike" cap="none" normalizeH="0" baseline="0" dirty="0">
              <a:ln>
                <a:noFill/>
              </a:ln>
              <a:effectLst>
                <a:outerShdw blurRad="38100" dist="38100" dir="2700000" algn="tl">
                  <a:srgbClr val="000000">
                    <a:alpha val="43137"/>
                  </a:srgbClr>
                </a:outerShdw>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smtClean="0">
                <a:latin typeface="+mn-ea"/>
                <a:ea typeface="+mn-ea"/>
              </a:rPr>
              <a:t>●</a:t>
            </a:r>
            <a:r>
              <a:rPr lang="ja-JP" altLang="en-US" sz="1600" b="1" dirty="0" smtClean="0">
                <a:latin typeface="+mn-ea"/>
                <a:ea typeface="+mn-ea"/>
              </a:rPr>
              <a:t>抽選・予約申込みができる時間</a:t>
            </a:r>
            <a:r>
              <a:rPr lang="ja-JP" altLang="en-US" sz="1600" dirty="0" smtClean="0">
                <a:latin typeface="+mn-ea"/>
                <a:ea typeface="+mn-ea"/>
              </a:rPr>
              <a:t>（年末年始の</a:t>
            </a:r>
            <a:r>
              <a:rPr lang="en-US" altLang="ja-JP" sz="1600" dirty="0" smtClean="0">
                <a:latin typeface="+mn-ea"/>
                <a:ea typeface="+mn-ea"/>
              </a:rPr>
              <a:t>12/29</a:t>
            </a:r>
            <a:r>
              <a:rPr lang="ja-JP" altLang="en-US" sz="1600" dirty="0" smtClean="0">
                <a:latin typeface="+mn-ea"/>
                <a:ea typeface="+mn-ea"/>
              </a:rPr>
              <a:t>～</a:t>
            </a:r>
            <a:r>
              <a:rPr lang="en-US" altLang="ja-JP" sz="1600" dirty="0" smtClean="0">
                <a:latin typeface="+mn-ea"/>
                <a:ea typeface="+mn-ea"/>
              </a:rPr>
              <a:t>1/3</a:t>
            </a:r>
            <a:r>
              <a:rPr lang="ja-JP" altLang="en-US" sz="1600" dirty="0" smtClean="0">
                <a:latin typeface="+mn-ea"/>
                <a:ea typeface="+mn-ea"/>
              </a:rPr>
              <a:t>を除く）</a:t>
            </a:r>
            <a:endParaRPr lang="en-US" altLang="ja-JP" sz="16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effectLst/>
                <a:latin typeface="+mn-ea"/>
                <a:ea typeface="+mn-ea"/>
              </a:rPr>
              <a:t>　</a:t>
            </a:r>
            <a:r>
              <a:rPr kumimoji="1" lang="ja-JP" altLang="en-US" sz="1600" b="1" i="0" u="none" strike="noStrike" cap="none" normalizeH="0" baseline="0" dirty="0">
                <a:ln>
                  <a:noFill/>
                </a:ln>
                <a:effectLst/>
                <a:latin typeface="+mn-ea"/>
                <a:ea typeface="+mn-ea"/>
              </a:rPr>
              <a:t>個人の</a:t>
            </a:r>
            <a:r>
              <a:rPr lang="ja-JP" altLang="en-US" sz="1600" b="1" dirty="0">
                <a:latin typeface="+mn-ea"/>
                <a:ea typeface="+mn-ea"/>
              </a:rPr>
              <a:t>端末</a:t>
            </a:r>
            <a:r>
              <a:rPr lang="ja-JP" altLang="en-US" sz="1600" b="1" dirty="0" smtClean="0">
                <a:latin typeface="+mn-ea"/>
                <a:ea typeface="+mn-ea"/>
              </a:rPr>
              <a:t>から</a:t>
            </a:r>
            <a:r>
              <a:rPr lang="ja-JP" altLang="en-US" sz="1600" dirty="0" smtClean="0">
                <a:latin typeface="+mn-ea"/>
                <a:ea typeface="+mn-ea"/>
              </a:rPr>
              <a:t>：</a:t>
            </a:r>
            <a:r>
              <a:rPr lang="en-US" altLang="ja-JP" sz="1600" dirty="0">
                <a:latin typeface="+mn-ea"/>
                <a:ea typeface="+mn-ea"/>
              </a:rPr>
              <a:t>9</a:t>
            </a:r>
            <a:r>
              <a:rPr lang="ja-JP" altLang="en-US" sz="1600" dirty="0" smtClean="0">
                <a:latin typeface="+mn-ea"/>
                <a:ea typeface="+mn-ea"/>
              </a:rPr>
              <a:t>：</a:t>
            </a:r>
            <a:r>
              <a:rPr lang="en-US" altLang="ja-JP" sz="1600" dirty="0">
                <a:latin typeface="+mn-ea"/>
                <a:ea typeface="+mn-ea"/>
              </a:rPr>
              <a:t>00</a:t>
            </a:r>
            <a:r>
              <a:rPr lang="ja-JP" altLang="en-US" sz="1600" dirty="0" smtClean="0">
                <a:latin typeface="+mn-ea"/>
                <a:ea typeface="+mn-ea"/>
              </a:rPr>
              <a:t>～</a:t>
            </a:r>
            <a:r>
              <a:rPr lang="en-US" altLang="ja-JP" sz="1600" dirty="0" smtClean="0">
                <a:latin typeface="+mn-ea"/>
                <a:ea typeface="+mn-ea"/>
              </a:rPr>
              <a:t>23</a:t>
            </a:r>
            <a:r>
              <a:rPr lang="ja-JP" altLang="en-US" sz="1600" dirty="0" smtClean="0">
                <a:latin typeface="+mn-ea"/>
                <a:ea typeface="+mn-ea"/>
              </a:rPr>
              <a:t>：</a:t>
            </a:r>
            <a:r>
              <a:rPr lang="en-US" altLang="ja-JP" sz="1600" dirty="0" smtClean="0">
                <a:latin typeface="+mn-ea"/>
                <a:ea typeface="+mn-ea"/>
              </a:rPr>
              <a:t>00</a:t>
            </a:r>
            <a:endParaRPr lang="en-US" altLang="ja-JP" sz="16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effectLst/>
                <a:latin typeface="+mn-ea"/>
                <a:ea typeface="+mn-ea"/>
              </a:rPr>
              <a:t>　</a:t>
            </a:r>
            <a:r>
              <a:rPr kumimoji="1" lang="ja-JP" altLang="en-US" sz="1600" b="0" i="0" u="none" strike="noStrike" cap="none" normalizeH="0" baseline="0" dirty="0" smtClean="0">
                <a:ln>
                  <a:noFill/>
                </a:ln>
                <a:effectLst/>
                <a:latin typeface="+mn-ea"/>
                <a:ea typeface="+mn-ea"/>
              </a:rPr>
              <a:t>　　　　　　　　　　　（空き状況の確認やマイページへのログイン等の操作は</a:t>
            </a:r>
            <a:r>
              <a:rPr kumimoji="1" lang="en-US" altLang="ja-JP" sz="1600" b="0" i="0" u="none" strike="noStrike" cap="none" normalizeH="0" baseline="0" dirty="0" smtClean="0">
                <a:ln>
                  <a:noFill/>
                </a:ln>
                <a:effectLst/>
                <a:latin typeface="+mn-ea"/>
                <a:ea typeface="+mn-ea"/>
              </a:rPr>
              <a:t>24</a:t>
            </a:r>
            <a:r>
              <a:rPr kumimoji="1" lang="ja-JP" altLang="en-US" sz="1600" b="0" i="0" u="none" strike="noStrike" cap="none" normalizeH="0" baseline="0" dirty="0" smtClean="0">
                <a:ln>
                  <a:noFill/>
                </a:ln>
                <a:effectLst/>
                <a:latin typeface="+mn-ea"/>
                <a:ea typeface="+mn-ea"/>
              </a:rPr>
              <a:t>時間</a:t>
            </a:r>
            <a:r>
              <a:rPr lang="ja-JP" altLang="en-US" sz="1600" dirty="0" smtClean="0">
                <a:latin typeface="+mn-ea"/>
                <a:ea typeface="+mn-ea"/>
              </a:rPr>
              <a:t>可能で</a:t>
            </a:r>
            <a:r>
              <a:rPr kumimoji="1" lang="ja-JP" altLang="en-US" sz="1600" b="0" i="0" u="none" strike="noStrike" cap="none" normalizeH="0" baseline="0" dirty="0" smtClean="0">
                <a:ln>
                  <a:noFill/>
                </a:ln>
                <a:effectLst/>
                <a:latin typeface="+mn-ea"/>
                <a:ea typeface="+mn-ea"/>
              </a:rPr>
              <a:t>す）</a:t>
            </a:r>
            <a:endParaRPr kumimoji="1" lang="en-US" altLang="ja-JP" sz="1600" b="0"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　</a:t>
            </a:r>
            <a:endParaRPr lang="en-US" altLang="ja-JP" sz="16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　</a:t>
            </a:r>
            <a:r>
              <a:rPr lang="ja-JP" altLang="en-US" sz="1600" b="1" dirty="0">
                <a:latin typeface="+mn-ea"/>
                <a:ea typeface="+mn-ea"/>
              </a:rPr>
              <a:t>キオスク</a:t>
            </a:r>
            <a:r>
              <a:rPr lang="ja-JP" altLang="en-US" sz="1600" b="1" dirty="0" smtClean="0">
                <a:latin typeface="+mn-ea"/>
                <a:ea typeface="+mn-ea"/>
              </a:rPr>
              <a:t>端末から</a:t>
            </a:r>
            <a:r>
              <a:rPr lang="ja-JP" altLang="en-US" sz="1600" dirty="0" smtClean="0">
                <a:latin typeface="+mn-ea"/>
                <a:ea typeface="+mn-ea"/>
              </a:rPr>
              <a:t>：柏市役所本庁舎、</a:t>
            </a:r>
            <a:r>
              <a:rPr lang="ja-JP" altLang="en-US" sz="1600" dirty="0">
                <a:latin typeface="+mn-ea"/>
                <a:ea typeface="+mn-ea"/>
              </a:rPr>
              <a:t>沼南</a:t>
            </a:r>
            <a:r>
              <a:rPr lang="ja-JP" altLang="en-US" sz="1600" dirty="0" smtClean="0">
                <a:latin typeface="+mn-ea"/>
                <a:ea typeface="+mn-ea"/>
              </a:rPr>
              <a:t>庁舎・</a:t>
            </a:r>
            <a:r>
              <a:rPr lang="ja-JP" altLang="en-US" sz="1600" dirty="0">
                <a:latin typeface="+mn-ea"/>
                <a:ea typeface="+mn-ea"/>
              </a:rPr>
              <a:t>・</a:t>
            </a:r>
            <a:r>
              <a:rPr lang="ja-JP" altLang="en-US" sz="1600" dirty="0" smtClean="0">
                <a:latin typeface="+mn-ea"/>
                <a:ea typeface="+mn-ea"/>
              </a:rPr>
              <a:t>・</a:t>
            </a:r>
            <a:r>
              <a:rPr lang="en-US" altLang="ja-JP" sz="1600" dirty="0">
                <a:latin typeface="+mn-ea"/>
                <a:ea typeface="+mn-ea"/>
              </a:rPr>
              <a:t>9</a:t>
            </a:r>
            <a:r>
              <a:rPr lang="ja-JP" altLang="en-US" sz="1600" dirty="0" smtClean="0">
                <a:latin typeface="+mn-ea"/>
                <a:ea typeface="+mn-ea"/>
              </a:rPr>
              <a:t>：</a:t>
            </a:r>
            <a:r>
              <a:rPr lang="en-US" altLang="ja-JP" sz="1600" dirty="0">
                <a:latin typeface="+mn-ea"/>
                <a:ea typeface="+mn-ea"/>
              </a:rPr>
              <a:t>00</a:t>
            </a:r>
            <a:r>
              <a:rPr lang="ja-JP" altLang="en-US" sz="1600" dirty="0" smtClean="0">
                <a:latin typeface="+mn-ea"/>
                <a:ea typeface="+mn-ea"/>
              </a:rPr>
              <a:t>～</a:t>
            </a:r>
            <a:r>
              <a:rPr lang="en-US" altLang="ja-JP" sz="1600" dirty="0" smtClean="0">
                <a:latin typeface="+mn-ea"/>
                <a:ea typeface="+mn-ea"/>
              </a:rPr>
              <a:t>17</a:t>
            </a:r>
            <a:r>
              <a:rPr lang="ja-JP" altLang="en-US" sz="1600" dirty="0" smtClean="0">
                <a:latin typeface="+mn-ea"/>
                <a:ea typeface="+mn-ea"/>
              </a:rPr>
              <a:t>：</a:t>
            </a:r>
            <a:r>
              <a:rPr lang="en-US" altLang="ja-JP" sz="1600" dirty="0" smtClean="0">
                <a:latin typeface="+mn-ea"/>
                <a:ea typeface="+mn-ea"/>
              </a:rPr>
              <a:t>15</a:t>
            </a:r>
            <a:endParaRPr lang="en-US" altLang="ja-JP" sz="1600" dirty="0">
              <a:latin typeface="+mn-ea"/>
              <a:ea typeface="+mn-ea"/>
            </a:endParaRPr>
          </a:p>
          <a:p>
            <a:pPr eaLnBrk="1" hangingPunct="1"/>
            <a:r>
              <a:rPr lang="ja-JP" altLang="en-US" sz="1600" dirty="0">
                <a:latin typeface="+mn-ea"/>
                <a:ea typeface="+mn-ea"/>
              </a:rPr>
              <a:t>　　　　　　　　　　　　</a:t>
            </a:r>
            <a:r>
              <a:rPr lang="ja-JP" altLang="en-US" sz="1600" dirty="0" smtClean="0">
                <a:latin typeface="+mn-ea"/>
                <a:ea typeface="+mn-ea"/>
              </a:rPr>
              <a:t> </a:t>
            </a:r>
            <a:r>
              <a:rPr lang="ja-JP" altLang="en-US" sz="1600" dirty="0">
                <a:latin typeface="+mn-ea"/>
                <a:ea typeface="+mn-ea"/>
              </a:rPr>
              <a:t>：各近隣</a:t>
            </a:r>
            <a:r>
              <a:rPr lang="ja-JP" altLang="en-US" sz="1600" dirty="0" smtClean="0">
                <a:latin typeface="+mn-ea"/>
                <a:ea typeface="+mn-ea"/>
              </a:rPr>
              <a:t>センター、アミュゼ柏、市民</a:t>
            </a:r>
            <a:r>
              <a:rPr lang="ja-JP" altLang="en-US" sz="1600" dirty="0">
                <a:latin typeface="+mn-ea"/>
                <a:ea typeface="+mn-ea"/>
              </a:rPr>
              <a:t>文化</a:t>
            </a:r>
            <a:r>
              <a:rPr lang="ja-JP" altLang="en-US" sz="1600" dirty="0" smtClean="0">
                <a:latin typeface="+mn-ea"/>
                <a:ea typeface="+mn-ea"/>
              </a:rPr>
              <a:t>会館、中央公民館</a:t>
            </a:r>
            <a:endParaRPr lang="en-US" altLang="ja-JP" sz="1600" dirty="0" smtClean="0">
              <a:latin typeface="+mn-ea"/>
              <a:ea typeface="+mn-ea"/>
            </a:endParaRPr>
          </a:p>
          <a:p>
            <a:pPr eaLnBrk="1" hangingPunct="1"/>
            <a:r>
              <a:rPr lang="ja-JP" altLang="en-US" sz="1600" dirty="0" smtClean="0">
                <a:latin typeface="+mn-ea"/>
                <a:ea typeface="+mn-ea"/>
              </a:rPr>
              <a:t>　　　　　　　　　　　　各スポーツ</a:t>
            </a:r>
            <a:r>
              <a:rPr lang="ja-JP" altLang="en-US" sz="1600" dirty="0">
                <a:latin typeface="+mn-ea"/>
                <a:ea typeface="+mn-ea"/>
              </a:rPr>
              <a:t>施設</a:t>
            </a:r>
            <a:r>
              <a:rPr lang="ja-JP" altLang="en-US" sz="1600" dirty="0" smtClean="0">
                <a:latin typeface="+mn-ea"/>
                <a:ea typeface="+mn-ea"/>
              </a:rPr>
              <a:t>（一部施設を除く）・</a:t>
            </a:r>
            <a:r>
              <a:rPr lang="ja-JP" altLang="en-US" sz="1600" dirty="0">
                <a:latin typeface="+mn-ea"/>
                <a:ea typeface="+mn-ea"/>
              </a:rPr>
              <a:t>・</a:t>
            </a:r>
            <a:r>
              <a:rPr lang="ja-JP" altLang="en-US" sz="1600" dirty="0" smtClean="0">
                <a:latin typeface="+mn-ea"/>
                <a:ea typeface="+mn-ea"/>
              </a:rPr>
              <a:t>・</a:t>
            </a:r>
            <a:r>
              <a:rPr lang="ja-JP" altLang="en-US" sz="1400" dirty="0" smtClean="0">
                <a:latin typeface="+mn-ea"/>
                <a:ea typeface="+mn-ea"/>
              </a:rPr>
              <a:t>各施設の開館時間に準ずる</a:t>
            </a:r>
            <a:endParaRPr lang="en-US" altLang="ja-JP" sz="14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effectLst/>
                <a:latin typeface="+mn-ea"/>
                <a:ea typeface="+mn-ea"/>
              </a:rPr>
              <a:t>　</a:t>
            </a:r>
            <a:r>
              <a:rPr kumimoji="1" lang="ja-JP" altLang="en-US" sz="1600" b="0" i="0" u="none" strike="noStrike" cap="none" normalizeH="0" baseline="0" dirty="0" smtClean="0">
                <a:ln>
                  <a:noFill/>
                </a:ln>
                <a:effectLst/>
                <a:latin typeface="+mn-ea"/>
                <a:ea typeface="+mn-ea"/>
              </a:rPr>
              <a:t>　　　　　　　　　　　　</a:t>
            </a:r>
            <a:r>
              <a:rPr kumimoji="1" lang="en-US" altLang="ja-JP" sz="1400" b="0" i="0" u="none" strike="noStrike" cap="none" normalizeH="0" baseline="0" dirty="0" smtClean="0">
                <a:ln>
                  <a:noFill/>
                </a:ln>
                <a:solidFill>
                  <a:srgbClr val="FF0000"/>
                </a:solidFill>
                <a:effectLst/>
                <a:latin typeface="+mn-ea"/>
                <a:ea typeface="+mn-ea"/>
              </a:rPr>
              <a:t>※</a:t>
            </a:r>
            <a:r>
              <a:rPr kumimoji="1" lang="ja-JP" altLang="en-US" sz="1400" b="0" i="0" u="none" strike="noStrike" cap="none" normalizeH="0" baseline="0" dirty="0" smtClean="0">
                <a:ln>
                  <a:noFill/>
                </a:ln>
                <a:solidFill>
                  <a:srgbClr val="FF0000"/>
                </a:solidFill>
                <a:effectLst/>
                <a:latin typeface="+mn-ea"/>
                <a:ea typeface="+mn-ea"/>
              </a:rPr>
              <a:t>閉庁時や休館日は除く。</a:t>
            </a:r>
            <a:endParaRPr kumimoji="1" lang="en-US" altLang="ja-JP" sz="1400" b="0" i="0" u="none" strike="noStrike" cap="none" normalizeH="0" baseline="0" dirty="0">
              <a:ln>
                <a:noFill/>
              </a:ln>
              <a:solidFill>
                <a:srgbClr val="FF0000"/>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sz="16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●予約の</a:t>
            </a:r>
            <a:r>
              <a:rPr lang="ja-JP" altLang="en-US" sz="1600" b="1" dirty="0" smtClean="0">
                <a:latin typeface="+mn-ea"/>
                <a:ea typeface="+mn-ea"/>
              </a:rPr>
              <a:t>取消し</a:t>
            </a:r>
            <a:endParaRPr lang="en-US" altLang="ja-JP" sz="1600" b="1" dirty="0" smtClean="0">
              <a:latin typeface="+mn-ea"/>
              <a:ea typeface="+mn-ea"/>
            </a:endParaRPr>
          </a:p>
          <a:p>
            <a:pPr eaLnBrk="1" hangingPunct="1"/>
            <a:r>
              <a:rPr lang="ja-JP" altLang="en-US" sz="1600" b="1" dirty="0">
                <a:latin typeface="+mn-ea"/>
                <a:ea typeface="+mn-ea"/>
              </a:rPr>
              <a:t>　</a:t>
            </a:r>
            <a:r>
              <a:rPr lang="ja-JP" altLang="en-US" sz="1600" dirty="0" smtClean="0">
                <a:solidFill>
                  <a:srgbClr val="000000"/>
                </a:solidFill>
                <a:latin typeface="+mj-ea"/>
              </a:rPr>
              <a:t>利用</a:t>
            </a:r>
            <a:r>
              <a:rPr lang="ja-JP" altLang="en-US" sz="1600" dirty="0">
                <a:solidFill>
                  <a:srgbClr val="000000"/>
                </a:solidFill>
                <a:latin typeface="+mj-ea"/>
              </a:rPr>
              <a:t>日の</a:t>
            </a:r>
            <a:r>
              <a:rPr lang="en-US" altLang="ja-JP" sz="1600" dirty="0">
                <a:solidFill>
                  <a:srgbClr val="000000"/>
                </a:solidFill>
                <a:latin typeface="+mj-ea"/>
              </a:rPr>
              <a:t>6</a:t>
            </a:r>
            <a:r>
              <a:rPr lang="ja-JP" altLang="en-US" sz="1600" dirty="0">
                <a:solidFill>
                  <a:srgbClr val="000000"/>
                </a:solidFill>
                <a:latin typeface="+mj-ea"/>
              </a:rPr>
              <a:t>日前までに予約システム</a:t>
            </a:r>
            <a:r>
              <a:rPr lang="ja-JP" altLang="en-US" sz="1600" dirty="0" smtClean="0">
                <a:solidFill>
                  <a:srgbClr val="000000"/>
                </a:solidFill>
                <a:latin typeface="+mj-ea"/>
              </a:rPr>
              <a:t>から予約取消しの手続き</a:t>
            </a:r>
            <a:r>
              <a:rPr lang="ja-JP" altLang="en-US" sz="1600" dirty="0">
                <a:solidFill>
                  <a:srgbClr val="000000"/>
                </a:solidFill>
                <a:latin typeface="+mj-ea"/>
              </a:rPr>
              <a:t>を行ってください</a:t>
            </a:r>
            <a:r>
              <a:rPr lang="ja-JP" altLang="en-US" sz="1600" dirty="0" smtClean="0">
                <a:solidFill>
                  <a:srgbClr val="000000"/>
                </a:solidFill>
                <a:latin typeface="+mj-ea"/>
              </a:rPr>
              <a:t>。</a:t>
            </a:r>
            <a:endParaRPr lang="en-US" altLang="ja-JP" sz="1600" dirty="0" smtClean="0">
              <a:solidFill>
                <a:srgbClr val="000000"/>
              </a:solidFill>
              <a:latin typeface="+mj-ea"/>
            </a:endParaRPr>
          </a:p>
          <a:p>
            <a:pPr eaLnBrk="1" hangingPunct="1"/>
            <a:r>
              <a:rPr lang="ja-JP" altLang="en-US" sz="1600" dirty="0">
                <a:solidFill>
                  <a:srgbClr val="000000"/>
                </a:solidFill>
                <a:latin typeface="+mj-ea"/>
              </a:rPr>
              <a:t>　</a:t>
            </a:r>
            <a:r>
              <a:rPr lang="ja-JP" altLang="en-US" sz="1600" dirty="0" smtClean="0">
                <a:solidFill>
                  <a:srgbClr val="000000"/>
                </a:solidFill>
                <a:latin typeface="+mj-ea"/>
              </a:rPr>
              <a:t>また</a:t>
            </a:r>
            <a:r>
              <a:rPr lang="ja-JP" altLang="en-US" sz="1600" dirty="0">
                <a:solidFill>
                  <a:srgbClr val="000000"/>
                </a:solidFill>
                <a:latin typeface="+mj-ea"/>
              </a:rPr>
              <a:t>は</a:t>
            </a:r>
            <a:r>
              <a:rPr lang="ja-JP" altLang="en-US" sz="1600" dirty="0" smtClean="0">
                <a:solidFill>
                  <a:srgbClr val="000000"/>
                </a:solidFill>
                <a:latin typeface="+mj-ea"/>
              </a:rPr>
              <a:t>、</a:t>
            </a:r>
            <a:r>
              <a:rPr lang="ja-JP" altLang="en-US" sz="1600" dirty="0">
                <a:solidFill>
                  <a:srgbClr val="000000"/>
                </a:solidFill>
                <a:latin typeface="+mj-ea"/>
              </a:rPr>
              <a:t>近隣センター</a:t>
            </a:r>
            <a:r>
              <a:rPr lang="ja-JP" altLang="en-US" sz="1600" dirty="0" smtClean="0">
                <a:solidFill>
                  <a:srgbClr val="000000"/>
                </a:solidFill>
                <a:latin typeface="+mj-ea"/>
              </a:rPr>
              <a:t>窓口に「</a:t>
            </a:r>
            <a:r>
              <a:rPr lang="ja-JP" altLang="en-US" sz="1600" dirty="0">
                <a:solidFill>
                  <a:srgbClr val="000000"/>
                </a:solidFill>
                <a:latin typeface="+mj-ea"/>
              </a:rPr>
              <a:t>使用中止届出書」を提出してください</a:t>
            </a:r>
            <a:r>
              <a:rPr lang="ja-JP" altLang="en-US" sz="1600" dirty="0" smtClean="0">
                <a:solidFill>
                  <a:srgbClr val="000000"/>
                </a:solidFill>
                <a:latin typeface="+mj-ea"/>
              </a:rPr>
              <a:t>。</a:t>
            </a:r>
            <a:endParaRPr lang="en-US" altLang="ja-JP" sz="1600" dirty="0" smtClean="0">
              <a:solidFill>
                <a:srgbClr val="000000"/>
              </a:solidFill>
              <a:latin typeface="+mj-ea"/>
            </a:endParaRPr>
          </a:p>
          <a:p>
            <a:pPr eaLnBrk="1" hangingPunct="1"/>
            <a:r>
              <a:rPr lang="ja-JP" altLang="en-US" sz="1600" dirty="0" smtClean="0">
                <a:solidFill>
                  <a:srgbClr val="000000"/>
                </a:solidFill>
                <a:latin typeface="+mj-ea"/>
              </a:rPr>
              <a:t>　</a:t>
            </a:r>
            <a:r>
              <a:rPr lang="en-US" altLang="ja-JP" sz="1600" dirty="0">
                <a:solidFill>
                  <a:srgbClr val="000000"/>
                </a:solidFill>
                <a:latin typeface="+mn-ea"/>
              </a:rPr>
              <a:t>※</a:t>
            </a:r>
            <a:r>
              <a:rPr lang="ja-JP" altLang="en-US" sz="1600" dirty="0">
                <a:solidFill>
                  <a:srgbClr val="000000"/>
                </a:solidFill>
                <a:latin typeface="+mn-ea"/>
              </a:rPr>
              <a:t>利用日の</a:t>
            </a:r>
            <a:r>
              <a:rPr lang="en-US" altLang="ja-JP" sz="1600" dirty="0">
                <a:solidFill>
                  <a:srgbClr val="000000"/>
                </a:solidFill>
                <a:latin typeface="+mn-ea"/>
              </a:rPr>
              <a:t>6</a:t>
            </a:r>
            <a:r>
              <a:rPr lang="ja-JP" altLang="en-US" sz="1600" dirty="0">
                <a:solidFill>
                  <a:srgbClr val="000000"/>
                </a:solidFill>
                <a:latin typeface="+mn-ea"/>
              </a:rPr>
              <a:t>日前以降</a:t>
            </a:r>
            <a:r>
              <a:rPr lang="ja-JP" altLang="en-US" sz="1600" dirty="0" smtClean="0">
                <a:solidFill>
                  <a:srgbClr val="000000"/>
                </a:solidFill>
                <a:latin typeface="+mn-ea"/>
              </a:rPr>
              <a:t>に、やむを得ず</a:t>
            </a:r>
            <a:r>
              <a:rPr lang="ja-JP" altLang="en-US" sz="1600" dirty="0">
                <a:solidFill>
                  <a:srgbClr val="000000"/>
                </a:solidFill>
                <a:latin typeface="+mn-ea"/>
              </a:rPr>
              <a:t>キャンセルする場合は、使用日前日までに近隣</a:t>
            </a:r>
            <a:r>
              <a:rPr lang="ja-JP" altLang="en-US" sz="1600" dirty="0" smtClean="0">
                <a:solidFill>
                  <a:srgbClr val="000000"/>
                </a:solidFill>
                <a:latin typeface="+mn-ea"/>
              </a:rPr>
              <a:t>セン</a:t>
            </a:r>
            <a:endParaRPr lang="en-US" altLang="ja-JP" sz="1600" dirty="0" smtClean="0">
              <a:solidFill>
                <a:srgbClr val="000000"/>
              </a:solidFill>
              <a:latin typeface="+mn-ea"/>
            </a:endParaRPr>
          </a:p>
          <a:p>
            <a:pPr eaLnBrk="1" hangingPunct="1"/>
            <a:r>
              <a:rPr lang="ja-JP" altLang="en-US" sz="1600" dirty="0">
                <a:solidFill>
                  <a:srgbClr val="000000"/>
                </a:solidFill>
                <a:latin typeface="+mn-ea"/>
              </a:rPr>
              <a:t>　</a:t>
            </a:r>
            <a:r>
              <a:rPr lang="ja-JP" altLang="en-US" sz="1600" dirty="0" smtClean="0">
                <a:solidFill>
                  <a:srgbClr val="000000"/>
                </a:solidFill>
                <a:latin typeface="+mn-ea"/>
              </a:rPr>
              <a:t>ター窓口に</a:t>
            </a:r>
            <a:r>
              <a:rPr lang="ja-JP" altLang="en-US" sz="1600" dirty="0">
                <a:solidFill>
                  <a:srgbClr val="000000"/>
                </a:solidFill>
                <a:latin typeface="+mn-ea"/>
              </a:rPr>
              <a:t>　</a:t>
            </a:r>
            <a:r>
              <a:rPr lang="ja-JP" altLang="en-US" sz="1600" dirty="0" smtClean="0">
                <a:solidFill>
                  <a:srgbClr val="000000"/>
                </a:solidFill>
                <a:latin typeface="+mn-ea"/>
              </a:rPr>
              <a:t>「</a:t>
            </a:r>
            <a:r>
              <a:rPr lang="ja-JP" altLang="en-US" sz="1600" dirty="0">
                <a:solidFill>
                  <a:srgbClr val="000000"/>
                </a:solidFill>
                <a:latin typeface="+mn-ea"/>
              </a:rPr>
              <a:t>使用中止届出書」を提出してください。</a:t>
            </a:r>
            <a:r>
              <a:rPr lang="en-US" altLang="ja-JP" sz="1600" dirty="0">
                <a:solidFill>
                  <a:srgbClr val="000000"/>
                </a:solidFill>
                <a:latin typeface="+mn-ea"/>
              </a:rPr>
              <a:t/>
            </a:r>
            <a:br>
              <a:rPr lang="en-US" altLang="ja-JP" sz="1600" dirty="0">
                <a:solidFill>
                  <a:srgbClr val="000000"/>
                </a:solidFill>
                <a:latin typeface="+mn-ea"/>
              </a:rPr>
            </a:br>
            <a:r>
              <a:rPr lang="en-US" altLang="ja-JP" sz="1600" dirty="0">
                <a:solidFill>
                  <a:srgbClr val="000000"/>
                </a:solidFill>
                <a:latin typeface="+mj-ea"/>
              </a:rPr>
              <a:t/>
            </a:r>
            <a:br>
              <a:rPr lang="en-US" altLang="ja-JP" sz="1600" dirty="0">
                <a:solidFill>
                  <a:srgbClr val="000000"/>
                </a:solidFill>
                <a:latin typeface="+mj-ea"/>
              </a:rPr>
            </a:br>
            <a:r>
              <a:rPr lang="ja-JP" altLang="en-US" sz="1600" b="1" dirty="0" smtClean="0">
                <a:latin typeface="+mn-ea"/>
                <a:ea typeface="+mn-ea"/>
              </a:rPr>
              <a:t>●</a:t>
            </a:r>
            <a:r>
              <a:rPr lang="ja-JP" altLang="en-US" sz="1600" b="1" dirty="0">
                <a:latin typeface="+mn-ea"/>
                <a:ea typeface="+mn-ea"/>
              </a:rPr>
              <a:t>予約の制限</a:t>
            </a:r>
            <a:endParaRPr lang="en-US" altLang="ja-JP" sz="1600" b="1"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effectLst/>
                <a:latin typeface="+mn-ea"/>
                <a:ea typeface="+mn-ea"/>
              </a:rPr>
              <a:t>　使用目的や音出し等</a:t>
            </a:r>
            <a:r>
              <a:rPr kumimoji="1" lang="ja-JP" altLang="en-US" sz="1600" b="0" i="0" u="none" strike="noStrike" cap="none" normalizeH="0" baseline="0" dirty="0" smtClean="0">
                <a:ln>
                  <a:noFill/>
                </a:ln>
                <a:effectLst/>
                <a:latin typeface="+mn-ea"/>
                <a:ea typeface="+mn-ea"/>
              </a:rPr>
              <a:t>で予約</a:t>
            </a:r>
            <a:r>
              <a:rPr lang="ja-JP" altLang="en-US" sz="1600" dirty="0" smtClean="0">
                <a:latin typeface="+mn-ea"/>
                <a:ea typeface="+mn-ea"/>
              </a:rPr>
              <a:t>で</a:t>
            </a:r>
            <a:r>
              <a:rPr lang="ja-JP" altLang="en-US" sz="1600" dirty="0">
                <a:latin typeface="+mn-ea"/>
                <a:ea typeface="+mn-ea"/>
              </a:rPr>
              <a:t>き</a:t>
            </a:r>
            <a:r>
              <a:rPr kumimoji="1" lang="ja-JP" altLang="en-US" sz="1600" b="0" i="0" u="none" strike="noStrike" cap="none" normalizeH="0" baseline="0" dirty="0" smtClean="0">
                <a:ln>
                  <a:noFill/>
                </a:ln>
                <a:effectLst/>
                <a:latin typeface="+mn-ea"/>
                <a:ea typeface="+mn-ea"/>
              </a:rPr>
              <a:t>る施設の制限がかかる</a:t>
            </a:r>
            <a:r>
              <a:rPr lang="ja-JP" altLang="en-US" sz="1600" dirty="0">
                <a:latin typeface="+mn-ea"/>
                <a:ea typeface="+mn-ea"/>
              </a:rPr>
              <a:t>場合</a:t>
            </a:r>
            <a:r>
              <a:rPr kumimoji="1" lang="ja-JP" altLang="en-US" sz="1600" b="0" i="0" u="none" strike="noStrike" cap="none" normalizeH="0" baseline="0" dirty="0" smtClean="0">
                <a:ln>
                  <a:noFill/>
                </a:ln>
                <a:effectLst/>
                <a:latin typeface="+mn-ea"/>
                <a:ea typeface="+mn-ea"/>
              </a:rPr>
              <a:t>が</a:t>
            </a:r>
            <a:r>
              <a:rPr kumimoji="1" lang="ja-JP" altLang="en-US" sz="1600" b="0" i="0" u="none" strike="noStrike" cap="none" normalizeH="0" baseline="0" dirty="0">
                <a:ln>
                  <a:noFill/>
                </a:ln>
                <a:effectLst/>
                <a:latin typeface="+mn-ea"/>
                <a:ea typeface="+mn-ea"/>
              </a:rPr>
              <a:t>あります。</a:t>
            </a:r>
            <a:endParaRPr kumimoji="1" lang="en-US" altLang="ja-JP" sz="1600" b="0"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sz="1600" dirty="0">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effectLst/>
                <a:latin typeface="+mn-ea"/>
                <a:ea typeface="+mn-ea"/>
              </a:rPr>
              <a:t>●</a:t>
            </a:r>
            <a:r>
              <a:rPr lang="ja-JP" altLang="en-US" sz="1600" b="1" dirty="0">
                <a:latin typeface="+mn-ea"/>
                <a:ea typeface="+mn-ea"/>
              </a:rPr>
              <a:t>使用</a:t>
            </a:r>
            <a:r>
              <a:rPr kumimoji="1" lang="ja-JP" altLang="en-US" sz="1600" b="1" i="0" u="none" strike="noStrike" cap="none" normalizeH="0" baseline="0" dirty="0" smtClean="0">
                <a:ln>
                  <a:noFill/>
                </a:ln>
                <a:effectLst/>
                <a:latin typeface="+mn-ea"/>
                <a:ea typeface="+mn-ea"/>
              </a:rPr>
              <a:t>許可通知書</a:t>
            </a:r>
            <a:r>
              <a:rPr kumimoji="1" lang="ja-JP" altLang="en-US" sz="1600" b="1" i="0" u="none" strike="noStrike" cap="none" normalizeH="0" baseline="0" dirty="0">
                <a:ln>
                  <a:noFill/>
                </a:ln>
                <a:effectLst/>
                <a:latin typeface="+mn-ea"/>
                <a:ea typeface="+mn-ea"/>
              </a:rPr>
              <a:t>の発行</a:t>
            </a:r>
            <a:endParaRPr kumimoji="1" lang="en-US" altLang="ja-JP" sz="1600" b="1" i="0" u="none" strike="noStrike" cap="none" normalizeH="0" baseline="0" dirty="0">
              <a:ln>
                <a:noFill/>
              </a:ln>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　</a:t>
            </a:r>
            <a:r>
              <a:rPr lang="ja-JP" altLang="en-US" sz="1600" dirty="0" smtClean="0">
                <a:latin typeface="+mn-ea"/>
                <a:ea typeface="+mn-ea"/>
              </a:rPr>
              <a:t>「近隣</a:t>
            </a:r>
            <a:r>
              <a:rPr lang="ja-JP" altLang="en-US" sz="1600" dirty="0">
                <a:latin typeface="+mn-ea"/>
                <a:ea typeface="+mn-ea"/>
              </a:rPr>
              <a:t>センタ</a:t>
            </a:r>
            <a:r>
              <a:rPr lang="ja-JP" altLang="en-US" sz="1600" dirty="0" smtClean="0">
                <a:latin typeface="+mn-ea"/>
                <a:ea typeface="+mn-ea"/>
              </a:rPr>
              <a:t>ー使用許可通知書」は</a:t>
            </a:r>
            <a:r>
              <a:rPr lang="ja-JP" altLang="en-US" sz="1600" dirty="0">
                <a:latin typeface="+mn-ea"/>
                <a:ea typeface="+mn-ea"/>
              </a:rPr>
              <a:t>、利用日</a:t>
            </a:r>
            <a:r>
              <a:rPr lang="ja-JP" altLang="en-US" sz="1600" dirty="0" smtClean="0">
                <a:latin typeface="+mn-ea"/>
                <a:ea typeface="+mn-ea"/>
              </a:rPr>
              <a:t>当日の使用料お支払い時にお渡しします。</a:t>
            </a:r>
            <a:endParaRPr kumimoji="1" lang="ja-JP" altLang="en-US" sz="1600" b="0" i="0" u="none" strike="noStrike" cap="none" normalizeH="0" baseline="0" dirty="0">
              <a:ln>
                <a:noFill/>
              </a:ln>
              <a:effectLst/>
              <a:latin typeface="+mn-ea"/>
              <a:ea typeface="+mn-ea"/>
            </a:endParaRPr>
          </a:p>
        </p:txBody>
      </p:sp>
    </p:spTree>
    <p:extLst>
      <p:ext uri="{BB962C8B-B14F-4D97-AF65-F5344CB8AC3E}">
        <p14:creationId xmlns:p14="http://schemas.microsoft.com/office/powerpoint/2010/main" val="2244988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BF5E32-47A4-495E-9335-F76AAE2604A1}"/>
              </a:ext>
            </a:extLst>
          </p:cNvPr>
          <p:cNvSpPr>
            <a:spLocks noGrp="1"/>
          </p:cNvSpPr>
          <p:nvPr>
            <p:ph type="title"/>
          </p:nvPr>
        </p:nvSpPr>
        <p:spPr>
          <a:xfrm>
            <a:off x="0" y="1"/>
            <a:ext cx="8460000" cy="648000"/>
          </a:xfrm>
        </p:spPr>
        <p:txBody>
          <a:bodyPr/>
          <a:lstStyle/>
          <a:p>
            <a:r>
              <a:rPr kumimoji="1" lang="ja-JP" altLang="en-US" dirty="0" smtClean="0">
                <a:latin typeface="+mn-ea"/>
                <a:ea typeface="+mn-ea"/>
              </a:rPr>
              <a:t>　</a:t>
            </a:r>
            <a:r>
              <a:rPr kumimoji="1" lang="ja-JP" altLang="en-US" sz="2400" dirty="0" smtClean="0">
                <a:latin typeface="+mn-ea"/>
                <a:ea typeface="+mn-ea"/>
              </a:rPr>
              <a:t>９　施設</a:t>
            </a:r>
            <a:r>
              <a:rPr kumimoji="1" lang="ja-JP" altLang="en-US" sz="2400" dirty="0">
                <a:latin typeface="+mn-ea"/>
                <a:ea typeface="+mn-ea"/>
              </a:rPr>
              <a:t>の定員と使用料</a:t>
            </a:r>
          </a:p>
        </p:txBody>
      </p:sp>
      <p:sp>
        <p:nvSpPr>
          <p:cNvPr id="4" name="スライド番号プレースホルダー 3">
            <a:extLst>
              <a:ext uri="{FF2B5EF4-FFF2-40B4-BE49-F238E27FC236}">
                <a16:creationId xmlns:a16="http://schemas.microsoft.com/office/drawing/2014/main" id="{82B5D358-9F54-44FB-8329-EC847EB781E3}"/>
              </a:ext>
            </a:extLst>
          </p:cNvPr>
          <p:cNvSpPr>
            <a:spLocks noGrp="1"/>
          </p:cNvSpPr>
          <p:nvPr>
            <p:ph type="sldNum" sz="quarter" idx="10"/>
          </p:nvPr>
        </p:nvSpPr>
        <p:spPr/>
        <p:txBody>
          <a:bodyPr/>
          <a:lstStyle/>
          <a:p>
            <a:pPr>
              <a:defRPr/>
            </a:pPr>
            <a:fld id="{79B54331-5F34-4201-82D6-849E7E21E466}" type="slidenum">
              <a:rPr lang="en-US" altLang="ja-JP" smtClean="0"/>
              <a:pPr>
                <a:defRPr/>
              </a:pPr>
              <a:t>29</a:t>
            </a:fld>
            <a:endParaRPr lang="en-US" altLang="ja-JP"/>
          </a:p>
        </p:txBody>
      </p:sp>
      <p:sp>
        <p:nvSpPr>
          <p:cNvPr id="16" name="テキスト ボックス 15">
            <a:extLst>
              <a:ext uri="{FF2B5EF4-FFF2-40B4-BE49-F238E27FC236}">
                <a16:creationId xmlns:a16="http://schemas.microsoft.com/office/drawing/2014/main" id="{C4AE3CC3-B8A3-48A2-B568-C39FDE91FC80}"/>
              </a:ext>
            </a:extLst>
          </p:cNvPr>
          <p:cNvSpPr txBox="1"/>
          <p:nvPr/>
        </p:nvSpPr>
        <p:spPr>
          <a:xfrm>
            <a:off x="432000" y="1178700"/>
            <a:ext cx="8460576" cy="526297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kumimoji="1" lang="ja-JP" altLang="en-US" sz="1600" dirty="0" smtClean="0"/>
              <a:t>施設の部屋名、定員</a:t>
            </a:r>
            <a:r>
              <a:rPr kumimoji="1" lang="ja-JP" altLang="en-US" sz="1600" dirty="0"/>
              <a:t>、</a:t>
            </a:r>
            <a:r>
              <a:rPr kumimoji="1" lang="ja-JP" altLang="en-US" sz="1600" dirty="0" smtClean="0"/>
              <a:t>使用料</a:t>
            </a:r>
            <a:r>
              <a:rPr lang="ja-JP" altLang="en-US" sz="1600" dirty="0"/>
              <a:t>については</a:t>
            </a:r>
            <a:r>
              <a:rPr lang="ja-JP" altLang="en-US" sz="1600" dirty="0" smtClean="0"/>
              <a:t>，各近隣センターのホームページをご確認ください。</a:t>
            </a:r>
            <a:endParaRPr lang="en-US" altLang="ja-JP" sz="1600" dirty="0" smtClean="0"/>
          </a:p>
          <a:p>
            <a:pPr marL="285750" indent="-285750">
              <a:lnSpc>
                <a:spcPct val="150000"/>
              </a:lnSpc>
              <a:buFont typeface="Wingdings" panose="05000000000000000000" pitchFamily="2" charset="2"/>
              <a:buChar char="l"/>
            </a:pPr>
            <a:r>
              <a:rPr lang="ja-JP" altLang="en-US" sz="1600" dirty="0"/>
              <a:t>新型コロナウイルス</a:t>
            </a:r>
            <a:r>
              <a:rPr lang="ja-JP" altLang="en-US" sz="1600" dirty="0" smtClean="0"/>
              <a:t>感染予防対策のため、</a:t>
            </a:r>
            <a:r>
              <a:rPr lang="ja-JP" altLang="en-US" sz="1600" dirty="0"/>
              <a:t>一部</a:t>
            </a:r>
            <a:r>
              <a:rPr lang="ja-JP" altLang="en-US" sz="1600" dirty="0" smtClean="0"/>
              <a:t>利用方法</a:t>
            </a:r>
            <a:r>
              <a:rPr lang="ja-JP" altLang="en-US" sz="1600" dirty="0"/>
              <a:t>を変更させて</a:t>
            </a:r>
            <a:r>
              <a:rPr lang="ja-JP" altLang="en-US" sz="1600" dirty="0" smtClean="0"/>
              <a:t>いただいている場合がございます。</a:t>
            </a:r>
            <a:endParaRPr lang="en-US" altLang="ja-JP" sz="1600" dirty="0"/>
          </a:p>
          <a:p>
            <a:pPr>
              <a:lnSpc>
                <a:spcPct val="150000"/>
              </a:lnSpc>
            </a:pPr>
            <a:r>
              <a:rPr lang="ja-JP" altLang="en-US" sz="1600" dirty="0" smtClean="0"/>
              <a:t>　　また，最新の情報については柏市ホームページをご確認ください。</a:t>
            </a:r>
            <a:endParaRPr lang="en-US" altLang="ja-JP" sz="1600" dirty="0" smtClean="0"/>
          </a:p>
          <a:p>
            <a:pPr>
              <a:lnSpc>
                <a:spcPct val="150000"/>
              </a:lnSpc>
            </a:pPr>
            <a:endParaRPr lang="en-US" altLang="ja-JP" sz="1600" dirty="0" smtClean="0"/>
          </a:p>
          <a:p>
            <a:pPr>
              <a:lnSpc>
                <a:spcPct val="150000"/>
              </a:lnSpc>
            </a:pPr>
            <a:endParaRPr lang="en-US" altLang="ja-JP" sz="1600" dirty="0" smtClean="0"/>
          </a:p>
          <a:p>
            <a:pPr>
              <a:lnSpc>
                <a:spcPct val="150000"/>
              </a:lnSpc>
            </a:pPr>
            <a:r>
              <a:rPr lang="ja-JP" altLang="en-US" sz="1600" dirty="0" smtClean="0"/>
              <a:t>公共施設予約システムについて（柏市ホームページ）</a:t>
            </a:r>
            <a:r>
              <a:rPr lang="en-US" altLang="ja-JP" sz="1600" dirty="0"/>
              <a:t/>
            </a:r>
            <a:br>
              <a:rPr lang="en-US" altLang="ja-JP" sz="1600" dirty="0"/>
            </a:br>
            <a:r>
              <a:rPr lang="en-US" altLang="ja-JP" sz="1600" u="sng" dirty="0">
                <a:solidFill>
                  <a:srgbClr val="0066FF"/>
                </a:solidFill>
              </a:rPr>
              <a:t>https://www.city.kashiwa.lg.jp/shiminkatsudo/facilities/shisetsu/yoyaku/index.html</a:t>
            </a:r>
          </a:p>
          <a:p>
            <a:pPr>
              <a:lnSpc>
                <a:spcPct val="150000"/>
              </a:lnSpc>
            </a:pPr>
            <a:endParaRPr lang="en-US" altLang="ja-JP" sz="1600" dirty="0" smtClean="0"/>
          </a:p>
          <a:p>
            <a:pPr>
              <a:lnSpc>
                <a:spcPct val="150000"/>
              </a:lnSpc>
            </a:pPr>
            <a:endParaRPr lang="en-US" altLang="ja-JP" sz="1600" dirty="0"/>
          </a:p>
          <a:p>
            <a:pPr>
              <a:lnSpc>
                <a:spcPct val="150000"/>
              </a:lnSpc>
            </a:pPr>
            <a:endParaRPr lang="en-US" altLang="ja-JP" sz="1600" dirty="0"/>
          </a:p>
          <a:p>
            <a:pPr>
              <a:lnSpc>
                <a:spcPct val="150000"/>
              </a:lnSpc>
            </a:pPr>
            <a:r>
              <a:rPr lang="ja-JP" altLang="en-US" sz="1600" dirty="0" smtClean="0"/>
              <a:t>近隣センターご利用の案内（柏市ホームページ）</a:t>
            </a:r>
            <a:r>
              <a:rPr lang="en-US" altLang="ja-JP" sz="1600" dirty="0"/>
              <a:t/>
            </a:r>
            <a:br>
              <a:rPr lang="en-US" altLang="ja-JP" sz="1600" dirty="0"/>
            </a:br>
            <a:r>
              <a:rPr lang="en-US" altLang="ja-JP" sz="1600" u="sng" dirty="0">
                <a:solidFill>
                  <a:srgbClr val="0066FF"/>
                </a:solidFill>
              </a:rPr>
              <a:t>https://www.city.kashiwa.lg.jp/shiminkatsudo/facilities/cityhall/oshirase/oshirase6.html</a:t>
            </a:r>
            <a:endParaRPr lang="en-US" altLang="ja-JP" sz="1600" u="sng" dirty="0" smtClean="0">
              <a:solidFill>
                <a:srgbClr val="0066FF"/>
              </a:solidFill>
            </a:endParaRPr>
          </a:p>
          <a:p>
            <a:pPr>
              <a:lnSpc>
                <a:spcPct val="150000"/>
              </a:lnSpc>
            </a:pPr>
            <a:endParaRPr kumimoji="1" lang="ja-JP" altLang="en-US" sz="1600" dirty="0"/>
          </a:p>
        </p:txBody>
      </p:sp>
      <p:sp>
        <p:nvSpPr>
          <p:cNvPr id="3" name="テキスト ボックス 2"/>
          <p:cNvSpPr txBox="1"/>
          <p:nvPr/>
        </p:nvSpPr>
        <p:spPr>
          <a:xfrm>
            <a:off x="6346277" y="5263415"/>
            <a:ext cx="2250300" cy="276999"/>
          </a:xfrm>
          <a:prstGeom prst="rect">
            <a:avLst/>
          </a:prstGeom>
          <a:noFill/>
        </p:spPr>
        <p:txBody>
          <a:bodyPr wrap="square" rtlCol="0">
            <a:spAutoFit/>
          </a:bodyPr>
          <a:lstStyle/>
          <a:p>
            <a:r>
              <a:rPr lang="ja-JP" altLang="en-US" sz="1200" dirty="0"/>
              <a:t>←近隣</a:t>
            </a:r>
            <a:r>
              <a:rPr lang="ja-JP" altLang="en-US" sz="1200" dirty="0" smtClean="0"/>
              <a:t>センターご利用の案内</a:t>
            </a:r>
            <a:endParaRPr kumimoji="1" lang="ja-JP" altLang="en-US" sz="12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172" y="4408308"/>
            <a:ext cx="1231586" cy="123158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553" y="2643404"/>
            <a:ext cx="1234205" cy="1234205"/>
          </a:xfrm>
          <a:prstGeom prst="rect">
            <a:avLst/>
          </a:prstGeom>
        </p:spPr>
      </p:pic>
      <p:sp>
        <p:nvSpPr>
          <p:cNvPr id="9" name="テキスト ボックス 8"/>
          <p:cNvSpPr txBox="1"/>
          <p:nvPr/>
        </p:nvSpPr>
        <p:spPr>
          <a:xfrm>
            <a:off x="6320784" y="3520916"/>
            <a:ext cx="2456287" cy="276999"/>
          </a:xfrm>
          <a:prstGeom prst="rect">
            <a:avLst/>
          </a:prstGeom>
          <a:noFill/>
        </p:spPr>
        <p:txBody>
          <a:bodyPr wrap="square" rtlCol="0">
            <a:spAutoFit/>
          </a:bodyPr>
          <a:lstStyle/>
          <a:p>
            <a:r>
              <a:rPr lang="ja-JP" altLang="en-US" sz="1200" dirty="0"/>
              <a:t>←公共施設予約システムについて</a:t>
            </a:r>
            <a:endParaRPr kumimoji="1" lang="ja-JP" altLang="en-US" sz="1200" dirty="0"/>
          </a:p>
        </p:txBody>
      </p:sp>
    </p:spTree>
    <p:extLst>
      <p:ext uri="{BB962C8B-B14F-4D97-AF65-F5344CB8AC3E}">
        <p14:creationId xmlns:p14="http://schemas.microsoft.com/office/powerpoint/2010/main" val="169446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C4D61D-D145-4EF4-80B0-062EEA87B82C}"/>
              </a:ext>
            </a:extLst>
          </p:cNvPr>
          <p:cNvSpPr>
            <a:spLocks noGrp="1"/>
          </p:cNvSpPr>
          <p:nvPr>
            <p:ph type="title"/>
          </p:nvPr>
        </p:nvSpPr>
        <p:spPr>
          <a:xfrm>
            <a:off x="1" y="0"/>
            <a:ext cx="8460000" cy="648000"/>
          </a:xfrm>
        </p:spPr>
        <p:txBody>
          <a:bodyPr/>
          <a:lstStyle/>
          <a:p>
            <a:r>
              <a:rPr kumimoji="1" lang="ja-JP" altLang="en-US" dirty="0" smtClean="0"/>
              <a:t>　</a:t>
            </a:r>
            <a:r>
              <a:rPr lang="ja-JP" altLang="en-US" sz="2800" dirty="0" smtClean="0"/>
              <a:t>１</a:t>
            </a:r>
            <a:r>
              <a:rPr lang="ja-JP" altLang="en-US" sz="2800" dirty="0"/>
              <a:t>　</a:t>
            </a:r>
            <a:r>
              <a:rPr kumimoji="1" lang="ja-JP" altLang="en-US" sz="2800" dirty="0" smtClean="0"/>
              <a:t>柏市公共施設予約システムのご利用に</a:t>
            </a:r>
            <a:r>
              <a:rPr kumimoji="1" lang="ja-JP" altLang="en-US" sz="2800" dirty="0"/>
              <a:t>ついて</a:t>
            </a:r>
          </a:p>
        </p:txBody>
      </p:sp>
      <p:sp>
        <p:nvSpPr>
          <p:cNvPr id="3" name="コンテンツ プレースホルダー 2">
            <a:extLst>
              <a:ext uri="{FF2B5EF4-FFF2-40B4-BE49-F238E27FC236}">
                <a16:creationId xmlns:a16="http://schemas.microsoft.com/office/drawing/2014/main" id="{A6412161-75DC-4622-8044-339620B8E4E1}"/>
              </a:ext>
            </a:extLst>
          </p:cNvPr>
          <p:cNvSpPr>
            <a:spLocks noGrp="1"/>
          </p:cNvSpPr>
          <p:nvPr>
            <p:ph idx="1"/>
          </p:nvPr>
        </p:nvSpPr>
        <p:spPr>
          <a:xfrm>
            <a:off x="341436" y="638628"/>
            <a:ext cx="8280000" cy="5932188"/>
          </a:xfrm>
        </p:spPr>
        <p:txBody>
          <a:bodyPr/>
          <a:lstStyle/>
          <a:p>
            <a:pPr marL="0" lvl="0" indent="0">
              <a:lnSpc>
                <a:spcPct val="150000"/>
              </a:lnSpc>
              <a:buNone/>
            </a:pPr>
            <a:r>
              <a:rPr lang="en-US" altLang="ja-JP" sz="2000" b="1" dirty="0" smtClean="0">
                <a:solidFill>
                  <a:srgbClr val="000000"/>
                </a:solidFill>
                <a:effectLst>
                  <a:outerShdw blurRad="38100" dist="38100" dir="2700000" algn="tl">
                    <a:srgbClr val="000000">
                      <a:alpha val="43137"/>
                    </a:srgbClr>
                  </a:outerShdw>
                </a:effectLst>
                <a:latin typeface="+mn-ea"/>
              </a:rPr>
              <a:t>【</a:t>
            </a:r>
            <a:r>
              <a:rPr lang="ja-JP" altLang="en-US" sz="2000" b="1" dirty="0">
                <a:solidFill>
                  <a:srgbClr val="000000"/>
                </a:solidFill>
                <a:effectLst>
                  <a:outerShdw blurRad="38100" dist="38100" dir="2700000" algn="tl">
                    <a:srgbClr val="000000">
                      <a:alpha val="43137"/>
                    </a:srgbClr>
                  </a:outerShdw>
                </a:effectLst>
                <a:latin typeface="+mn-ea"/>
              </a:rPr>
              <a:t>空き</a:t>
            </a:r>
            <a:r>
              <a:rPr lang="ja-JP" altLang="en-US" sz="2000" b="1" dirty="0" smtClean="0">
                <a:solidFill>
                  <a:srgbClr val="000000"/>
                </a:solidFill>
                <a:effectLst>
                  <a:outerShdw blurRad="38100" dist="38100" dir="2700000" algn="tl">
                    <a:srgbClr val="000000">
                      <a:alpha val="43137"/>
                    </a:srgbClr>
                  </a:outerShdw>
                </a:effectLst>
                <a:latin typeface="+mn-ea"/>
              </a:rPr>
              <a:t>状況の確認</a:t>
            </a:r>
            <a:r>
              <a:rPr lang="en-US" altLang="ja-JP" sz="2000" b="1" dirty="0" smtClean="0">
                <a:solidFill>
                  <a:srgbClr val="000000"/>
                </a:solidFill>
                <a:effectLst>
                  <a:outerShdw blurRad="38100" dist="38100" dir="2700000" algn="tl">
                    <a:srgbClr val="000000">
                      <a:alpha val="43137"/>
                    </a:srgbClr>
                  </a:outerShdw>
                </a:effectLst>
                <a:latin typeface="+mn-ea"/>
              </a:rPr>
              <a:t>】</a:t>
            </a:r>
            <a:endParaRPr lang="en-US" altLang="ja-JP" sz="2000" b="1" dirty="0">
              <a:solidFill>
                <a:srgbClr val="000000"/>
              </a:solidFill>
              <a:effectLst>
                <a:outerShdw blurRad="38100" dist="38100" dir="2700000" algn="tl">
                  <a:srgbClr val="000000">
                    <a:alpha val="43137"/>
                  </a:srgbClr>
                </a:outerShdw>
              </a:effectLst>
              <a:latin typeface="+mn-ea"/>
            </a:endParaRPr>
          </a:p>
          <a:p>
            <a:pPr marL="0" indent="0">
              <a:lnSpc>
                <a:spcPct val="150000"/>
              </a:lnSpc>
              <a:buNone/>
            </a:pPr>
            <a:r>
              <a:rPr lang="ja-JP" altLang="en-US" sz="1800" dirty="0" smtClean="0">
                <a:latin typeface="+mn-ea"/>
              </a:rPr>
              <a:t>全ての方が予約システムから施設の空き状況を確認できます。</a:t>
            </a:r>
            <a:r>
              <a:rPr lang="en-US" altLang="ja-JP" sz="1800" dirty="0" smtClean="0">
                <a:latin typeface="+mn-ea"/>
              </a:rPr>
              <a:t/>
            </a:r>
            <a:br>
              <a:rPr lang="en-US" altLang="ja-JP" sz="1800" dirty="0" smtClean="0">
                <a:latin typeface="+mn-ea"/>
              </a:rPr>
            </a:br>
            <a:r>
              <a:rPr lang="en-US" altLang="ja-JP" sz="1800" dirty="0" smtClean="0">
                <a:latin typeface="+mn-ea"/>
              </a:rPr>
              <a:t>(</a:t>
            </a:r>
            <a:r>
              <a:rPr lang="ja-JP" altLang="en-US" sz="1800" dirty="0" smtClean="0">
                <a:latin typeface="+mn-ea"/>
              </a:rPr>
              <a:t>空き状況の確認は団体登録がなくとも可能です）</a:t>
            </a:r>
            <a:endParaRPr lang="en-US" altLang="ja-JP" sz="1800" dirty="0" smtClean="0">
              <a:latin typeface="+mn-ea"/>
            </a:endParaRPr>
          </a:p>
          <a:p>
            <a:pPr marL="0" indent="0">
              <a:spcBef>
                <a:spcPts val="0"/>
              </a:spcBef>
              <a:buNone/>
            </a:pPr>
            <a:r>
              <a:rPr lang="en-US" altLang="ja-JP" sz="1800" b="1" dirty="0" smtClean="0">
                <a:solidFill>
                  <a:srgbClr val="FF0000"/>
                </a:solidFill>
                <a:latin typeface="+mn-ea"/>
              </a:rPr>
              <a:t>※</a:t>
            </a:r>
            <a:r>
              <a:rPr lang="ja-JP" altLang="en-US" sz="1800" b="1" dirty="0" smtClean="0">
                <a:solidFill>
                  <a:srgbClr val="FF0000"/>
                </a:solidFill>
                <a:latin typeface="+mn-ea"/>
              </a:rPr>
              <a:t>予約システムのサイトは</a:t>
            </a:r>
            <a:r>
              <a:rPr lang="en-US" altLang="ja-JP" sz="1800" b="1" dirty="0" smtClean="0">
                <a:solidFill>
                  <a:srgbClr val="FF0000"/>
                </a:solidFill>
                <a:latin typeface="+mn-ea"/>
              </a:rPr>
              <a:t>24</a:t>
            </a:r>
            <a:r>
              <a:rPr lang="ja-JP" altLang="en-US" sz="1800" b="1" dirty="0" smtClean="0">
                <a:solidFill>
                  <a:srgbClr val="FF0000"/>
                </a:solidFill>
                <a:latin typeface="+mn-ea"/>
              </a:rPr>
              <a:t>時間ご覧いただけます。</a:t>
            </a:r>
            <a:endParaRPr lang="en-US" altLang="ja-JP" sz="1800" b="1" dirty="0">
              <a:solidFill>
                <a:srgbClr val="FF0000"/>
              </a:solidFill>
              <a:latin typeface="+mn-ea"/>
            </a:endParaRPr>
          </a:p>
          <a:p>
            <a:pPr marL="0" indent="0">
              <a:spcBef>
                <a:spcPts val="0"/>
              </a:spcBef>
              <a:buNone/>
            </a:pPr>
            <a:r>
              <a:rPr lang="ja-JP" altLang="en-US" sz="1800" b="1" dirty="0">
                <a:solidFill>
                  <a:srgbClr val="FF0000"/>
                </a:solidFill>
                <a:latin typeface="+mn-ea"/>
              </a:rPr>
              <a:t>　</a:t>
            </a:r>
            <a:r>
              <a:rPr lang="ja-JP" altLang="en-US" sz="1800" b="1" dirty="0" smtClean="0">
                <a:solidFill>
                  <a:srgbClr val="FF0000"/>
                </a:solidFill>
                <a:latin typeface="+mn-ea"/>
              </a:rPr>
              <a:t>予約の申請は</a:t>
            </a:r>
            <a:r>
              <a:rPr lang="en-US" altLang="ja-JP" sz="1800" b="1" dirty="0">
                <a:solidFill>
                  <a:srgbClr val="FF0000"/>
                </a:solidFill>
                <a:latin typeface="+mn-ea"/>
              </a:rPr>
              <a:t>9</a:t>
            </a:r>
            <a:r>
              <a:rPr lang="ja-JP" altLang="en-US" sz="1800" b="1" dirty="0" smtClean="0">
                <a:solidFill>
                  <a:srgbClr val="FF0000"/>
                </a:solidFill>
                <a:latin typeface="+mn-ea"/>
              </a:rPr>
              <a:t>：</a:t>
            </a:r>
            <a:r>
              <a:rPr lang="en-US" altLang="ja-JP" sz="1800" b="1" dirty="0">
                <a:solidFill>
                  <a:srgbClr val="FF0000"/>
                </a:solidFill>
                <a:latin typeface="+mn-ea"/>
              </a:rPr>
              <a:t>00</a:t>
            </a:r>
            <a:r>
              <a:rPr lang="ja-JP" altLang="en-US" sz="1800" b="1" dirty="0" smtClean="0">
                <a:solidFill>
                  <a:srgbClr val="FF0000"/>
                </a:solidFill>
                <a:latin typeface="+mn-ea"/>
              </a:rPr>
              <a:t>～</a:t>
            </a:r>
            <a:r>
              <a:rPr lang="en-US" altLang="ja-JP" sz="1800" b="1" dirty="0" smtClean="0">
                <a:solidFill>
                  <a:srgbClr val="FF0000"/>
                </a:solidFill>
                <a:latin typeface="+mn-ea"/>
              </a:rPr>
              <a:t>23</a:t>
            </a:r>
            <a:r>
              <a:rPr lang="ja-JP" altLang="en-US" sz="1800" b="1" dirty="0" smtClean="0">
                <a:solidFill>
                  <a:srgbClr val="FF0000"/>
                </a:solidFill>
                <a:latin typeface="+mn-ea"/>
              </a:rPr>
              <a:t>：</a:t>
            </a:r>
            <a:r>
              <a:rPr lang="en-US" altLang="ja-JP" sz="1800" b="1" dirty="0" smtClean="0">
                <a:solidFill>
                  <a:srgbClr val="FF0000"/>
                </a:solidFill>
                <a:latin typeface="+mn-ea"/>
              </a:rPr>
              <a:t>00</a:t>
            </a:r>
            <a:r>
              <a:rPr lang="ja-JP" altLang="en-US" sz="1800" b="1" dirty="0" smtClean="0">
                <a:solidFill>
                  <a:srgbClr val="FF0000"/>
                </a:solidFill>
                <a:latin typeface="+mn-ea"/>
              </a:rPr>
              <a:t>の間，団体の登録を</a:t>
            </a:r>
            <a:r>
              <a:rPr lang="en-US" altLang="ja-JP" sz="1800" b="1" dirty="0" smtClean="0">
                <a:solidFill>
                  <a:srgbClr val="FF0000"/>
                </a:solidFill>
                <a:latin typeface="+mn-ea"/>
              </a:rPr>
              <a:t/>
            </a:r>
            <a:br>
              <a:rPr lang="en-US" altLang="ja-JP" sz="1800" b="1" dirty="0" smtClean="0">
                <a:solidFill>
                  <a:srgbClr val="FF0000"/>
                </a:solidFill>
                <a:latin typeface="+mn-ea"/>
              </a:rPr>
            </a:br>
            <a:r>
              <a:rPr lang="ja-JP" altLang="en-US" sz="1800" b="1" dirty="0" smtClean="0">
                <a:solidFill>
                  <a:srgbClr val="FF0000"/>
                </a:solidFill>
                <a:latin typeface="+mn-ea"/>
              </a:rPr>
              <a:t>され</a:t>
            </a:r>
            <a:r>
              <a:rPr lang="ja-JP" altLang="en-US" sz="1800" b="1" dirty="0">
                <a:solidFill>
                  <a:srgbClr val="FF0000"/>
                </a:solidFill>
                <a:latin typeface="+mn-ea"/>
              </a:rPr>
              <a:t>て</a:t>
            </a:r>
            <a:r>
              <a:rPr lang="ja-JP" altLang="en-US" sz="1800" b="1" dirty="0" smtClean="0">
                <a:solidFill>
                  <a:srgbClr val="FF0000"/>
                </a:solidFill>
                <a:latin typeface="+mn-ea"/>
              </a:rPr>
              <a:t>いる方のみ可能です</a:t>
            </a:r>
            <a:r>
              <a:rPr lang="ja-JP" altLang="en-US" sz="1800" b="1" dirty="0">
                <a:solidFill>
                  <a:srgbClr val="FF0000"/>
                </a:solidFill>
                <a:latin typeface="+mn-ea"/>
              </a:rPr>
              <a:t>。</a:t>
            </a:r>
            <a:endParaRPr lang="en-US" altLang="ja-JP" sz="1800" b="1" dirty="0" smtClean="0">
              <a:solidFill>
                <a:srgbClr val="FF0000"/>
              </a:solidFill>
              <a:latin typeface="+mn-ea"/>
            </a:endParaRPr>
          </a:p>
          <a:p>
            <a:pPr marL="0" indent="0">
              <a:lnSpc>
                <a:spcPct val="150000"/>
              </a:lnSpc>
              <a:buNone/>
            </a:pPr>
            <a:r>
              <a:rPr lang="ja-JP" altLang="en-US" sz="1800" dirty="0" smtClean="0">
                <a:latin typeface="+mn-ea"/>
              </a:rPr>
              <a:t>　　</a:t>
            </a:r>
            <a:endParaRPr lang="en-US" altLang="ja-JP" sz="1800" dirty="0">
              <a:effectLst>
                <a:outerShdw blurRad="38100" dist="38100" dir="2700000" algn="tl">
                  <a:srgbClr val="000000">
                    <a:alpha val="43137"/>
                  </a:srgbClr>
                </a:outerShdw>
              </a:effectLst>
              <a:latin typeface="+mn-ea"/>
            </a:endParaRPr>
          </a:p>
          <a:p>
            <a:pPr marL="0" indent="0">
              <a:lnSpc>
                <a:spcPct val="150000"/>
              </a:lnSpc>
              <a:buNone/>
            </a:pPr>
            <a:r>
              <a:rPr lang="en-US" altLang="ja-JP" sz="2000" b="1" dirty="0" smtClean="0">
                <a:effectLst>
                  <a:outerShdw blurRad="38100" dist="38100" dir="2700000" algn="tl">
                    <a:srgbClr val="000000">
                      <a:alpha val="43137"/>
                    </a:srgbClr>
                  </a:outerShdw>
                </a:effectLst>
                <a:latin typeface="+mn-ea"/>
              </a:rPr>
              <a:t>【</a:t>
            </a:r>
            <a:r>
              <a:rPr lang="ja-JP" altLang="en-US" sz="2000" b="1" dirty="0" smtClean="0">
                <a:effectLst>
                  <a:outerShdw blurRad="38100" dist="38100" dir="2700000" algn="tl">
                    <a:srgbClr val="000000">
                      <a:alpha val="43137"/>
                    </a:srgbClr>
                  </a:outerShdw>
                </a:effectLst>
                <a:latin typeface="+mn-ea"/>
              </a:rPr>
              <a:t>予約システムで申込みが出来る方</a:t>
            </a:r>
            <a:r>
              <a:rPr lang="en-US" altLang="ja-JP" sz="2000" b="1" dirty="0" smtClean="0">
                <a:effectLst>
                  <a:outerShdw blurRad="38100" dist="38100" dir="2700000" algn="tl">
                    <a:srgbClr val="000000">
                      <a:alpha val="43137"/>
                    </a:srgbClr>
                  </a:outerShdw>
                </a:effectLst>
                <a:latin typeface="+mn-ea"/>
              </a:rPr>
              <a:t>】</a:t>
            </a:r>
          </a:p>
          <a:p>
            <a:pPr marL="0" indent="0">
              <a:lnSpc>
                <a:spcPct val="150000"/>
              </a:lnSpc>
              <a:buNone/>
            </a:pPr>
            <a:r>
              <a:rPr lang="ja-JP" altLang="en-US" sz="1800" dirty="0" smtClean="0">
                <a:latin typeface="+mn-ea"/>
              </a:rPr>
              <a:t>事前に</a:t>
            </a:r>
            <a:r>
              <a:rPr lang="ja-JP" altLang="en-US" sz="1800" b="1" dirty="0" smtClean="0">
                <a:latin typeface="+mn-ea"/>
              </a:rPr>
              <a:t>近隣センター</a:t>
            </a:r>
            <a:r>
              <a:rPr kumimoji="1" lang="ja-JP" altLang="en-US" sz="1800" b="1" dirty="0" smtClean="0">
                <a:latin typeface="+mn-ea"/>
              </a:rPr>
              <a:t>にて</a:t>
            </a:r>
            <a:r>
              <a:rPr lang="ja-JP" altLang="en-US" sz="1800" b="1" dirty="0" smtClean="0">
                <a:latin typeface="+mn-ea"/>
              </a:rPr>
              <a:t>団体の登録</a:t>
            </a:r>
            <a:r>
              <a:rPr lang="ja-JP" altLang="en-US" sz="1800" dirty="0" smtClean="0">
                <a:latin typeface="+mn-ea"/>
              </a:rPr>
              <a:t>をされた団体がご利用できます。</a:t>
            </a:r>
            <a:r>
              <a:rPr lang="en-US" altLang="ja-JP" sz="1800" dirty="0" smtClean="0">
                <a:latin typeface="+mn-ea"/>
              </a:rPr>
              <a:t/>
            </a:r>
            <a:br>
              <a:rPr lang="en-US" altLang="ja-JP" sz="1800" dirty="0" smtClean="0">
                <a:latin typeface="+mn-ea"/>
              </a:rPr>
            </a:br>
            <a:r>
              <a:rPr lang="ja-JP" altLang="en-US" sz="1800" dirty="0" smtClean="0">
                <a:latin typeface="+mn-ea"/>
              </a:rPr>
              <a:t>利用者の区分は「登録団体」、「一般団体」、「営利団体」に分けられます。</a:t>
            </a:r>
            <a:endParaRPr lang="en-US" altLang="ja-JP" sz="1800" dirty="0" smtClean="0">
              <a:latin typeface="+mn-ea"/>
            </a:endParaRPr>
          </a:p>
          <a:p>
            <a:pPr>
              <a:lnSpc>
                <a:spcPct val="150000"/>
              </a:lnSpc>
              <a:buFont typeface="Wingdings" panose="05000000000000000000" pitchFamily="2" charset="2"/>
              <a:buChar char="l"/>
            </a:pPr>
            <a:r>
              <a:rPr lang="ja-JP" altLang="en-US" sz="1800" b="1" dirty="0" smtClean="0">
                <a:latin typeface="+mn-ea"/>
              </a:rPr>
              <a:t>登録団体 ： ２ヶ月前からの「抽選予約」が可能です。</a:t>
            </a:r>
            <a:endParaRPr lang="en-US" altLang="ja-JP" sz="1800" b="1" dirty="0" smtClean="0">
              <a:latin typeface="+mn-ea"/>
            </a:endParaRPr>
          </a:p>
          <a:p>
            <a:pPr>
              <a:lnSpc>
                <a:spcPct val="150000"/>
              </a:lnSpc>
              <a:buFont typeface="Wingdings" panose="05000000000000000000" pitchFamily="2" charset="2"/>
              <a:buChar char="l"/>
            </a:pPr>
            <a:r>
              <a:rPr lang="ja-JP" altLang="en-US" sz="1800" b="1" dirty="0" smtClean="0">
                <a:latin typeface="+mn-ea"/>
              </a:rPr>
              <a:t>一般団体・営利団体 ： １ヶ月前からの「一般予約」</a:t>
            </a:r>
            <a:r>
              <a:rPr lang="ja-JP" altLang="en-US" sz="1800" dirty="0" smtClean="0">
                <a:latin typeface="+mn-ea"/>
              </a:rPr>
              <a:t>が可能です。</a:t>
            </a:r>
            <a:endParaRPr lang="en-US" altLang="ja-JP" sz="1800" dirty="0">
              <a:latin typeface="+mn-ea"/>
            </a:endParaRPr>
          </a:p>
          <a:p>
            <a:pPr marL="0" indent="0">
              <a:lnSpc>
                <a:spcPct val="150000"/>
              </a:lnSpc>
              <a:buNone/>
            </a:pPr>
            <a:r>
              <a:rPr lang="en-US" altLang="ja-JP" sz="1800" dirty="0" smtClean="0">
                <a:latin typeface="+mn-ea"/>
              </a:rPr>
              <a:t>※</a:t>
            </a:r>
            <a:r>
              <a:rPr lang="ja-JP" altLang="en-US" sz="1800" dirty="0" smtClean="0">
                <a:latin typeface="+mn-ea"/>
              </a:rPr>
              <a:t>各施設の窓口では、予約システムに登録されていない方でも予約を受け付けしています。（電話での予約は承っておりません）</a:t>
            </a:r>
            <a:endParaRPr lang="en-US" altLang="ja-JP" sz="1800" dirty="0" smtClean="0">
              <a:latin typeface="+mn-ea"/>
            </a:endParaRPr>
          </a:p>
          <a:p>
            <a:pPr marL="0" indent="0">
              <a:buNone/>
            </a:pPr>
            <a:endParaRPr lang="en-US" altLang="ja-JP" sz="1800" dirty="0" smtClean="0">
              <a:effectLst>
                <a:outerShdw blurRad="38100" dist="38100" dir="2700000" algn="tl">
                  <a:srgbClr val="000000">
                    <a:alpha val="43137"/>
                  </a:srgbClr>
                </a:outerShdw>
              </a:effectLst>
              <a:latin typeface="+mn-ea"/>
            </a:endParaRPr>
          </a:p>
          <a:p>
            <a:pPr marL="0" lvl="0" indent="0">
              <a:buNone/>
            </a:pPr>
            <a:endParaRPr kumimoji="1" lang="en-US" altLang="ja-JP" sz="1600" dirty="0">
              <a:solidFill>
                <a:srgbClr val="000000"/>
              </a:solidFill>
              <a:latin typeface="ＭＳ Ｐゴシック"/>
            </a:endParaRPr>
          </a:p>
          <a:p>
            <a:pPr marL="0" lvl="0" indent="0">
              <a:buNone/>
            </a:pPr>
            <a:endParaRPr kumimoji="1" lang="ja-JP" altLang="en-US" sz="1600" dirty="0">
              <a:latin typeface="+mn-ea"/>
            </a:endParaRPr>
          </a:p>
        </p:txBody>
      </p:sp>
      <p:sp>
        <p:nvSpPr>
          <p:cNvPr id="4" name="スライド番号プレースホルダー 3">
            <a:extLst>
              <a:ext uri="{FF2B5EF4-FFF2-40B4-BE49-F238E27FC236}">
                <a16:creationId xmlns:a16="http://schemas.microsoft.com/office/drawing/2014/main" id="{6632890B-7114-464C-84DB-88180F0515E0}"/>
              </a:ext>
            </a:extLst>
          </p:cNvPr>
          <p:cNvSpPr>
            <a:spLocks noGrp="1"/>
          </p:cNvSpPr>
          <p:nvPr>
            <p:ph type="sldNum" sz="quarter" idx="10"/>
          </p:nvPr>
        </p:nvSpPr>
        <p:spPr/>
        <p:txBody>
          <a:bodyPr/>
          <a:lstStyle/>
          <a:p>
            <a:pPr>
              <a:defRPr/>
            </a:pPr>
            <a:fld id="{79B54331-5F34-4201-82D6-849E7E21E466}" type="slidenum">
              <a:rPr lang="en-US" altLang="ja-JP" smtClean="0"/>
              <a:pPr>
                <a:defRPr/>
              </a:pPr>
              <a:t>3</a:t>
            </a:fld>
            <a:endParaRPr lang="en-US" altLang="ja-JP" dirty="0"/>
          </a:p>
        </p:txBody>
      </p:sp>
      <p:pic>
        <p:nvPicPr>
          <p:cNvPr id="1026" name="Picture 2" descr="C:\Users\tikisien10\Desktop\予約システム画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132" y="1628760"/>
            <a:ext cx="3213372" cy="15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673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379" y="4447597"/>
            <a:ext cx="1626031" cy="224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11" y="1472560"/>
            <a:ext cx="6930924" cy="311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a:extLst>
              <a:ext uri="{FF2B5EF4-FFF2-40B4-BE49-F238E27FC236}">
                <a16:creationId xmlns:a16="http://schemas.microsoft.com/office/drawing/2014/main" id="{A62AFA10-6409-4B2F-9D9E-E1493C41F804}"/>
              </a:ext>
            </a:extLst>
          </p:cNvPr>
          <p:cNvSpPr>
            <a:spLocks noGrp="1"/>
          </p:cNvSpPr>
          <p:nvPr>
            <p:ph idx="1"/>
          </p:nvPr>
        </p:nvSpPr>
        <p:spPr>
          <a:xfrm>
            <a:off x="431448" y="754090"/>
            <a:ext cx="8280000" cy="695575"/>
          </a:xfrm>
        </p:spPr>
        <p:txBody>
          <a:bodyPr>
            <a:spAutoFit/>
          </a:bodyPr>
          <a:lstStyle/>
          <a:p>
            <a:pPr marL="0" indent="0">
              <a:buNone/>
            </a:pPr>
            <a:r>
              <a:rPr kumimoji="1" lang="en-US" altLang="ja-JP" sz="2000" dirty="0">
                <a:latin typeface="+mn-ea"/>
              </a:rPr>
              <a:t>【</a:t>
            </a:r>
            <a:r>
              <a:rPr kumimoji="1" lang="ja-JP" altLang="en-US" sz="2000" dirty="0">
                <a:latin typeface="+mn-ea"/>
              </a:rPr>
              <a:t>パソコンからアクセスする方法</a:t>
            </a:r>
            <a:r>
              <a:rPr kumimoji="1" lang="en-US" altLang="ja-JP" sz="2000" dirty="0">
                <a:latin typeface="+mn-ea"/>
              </a:rPr>
              <a:t>】</a:t>
            </a:r>
          </a:p>
          <a:p>
            <a:pPr marL="0" indent="0">
              <a:buNone/>
            </a:pPr>
            <a:r>
              <a:rPr lang="ja-JP" altLang="en-US" sz="1600" b="1" dirty="0" smtClean="0">
                <a:latin typeface="+mn-ea"/>
              </a:rPr>
              <a:t>①</a:t>
            </a:r>
            <a:r>
              <a:rPr kumimoji="1" lang="en-US" altLang="ja-JP" sz="1600" dirty="0" smtClean="0">
                <a:latin typeface="+mn-ea"/>
              </a:rPr>
              <a:t>URL</a:t>
            </a:r>
            <a:r>
              <a:rPr kumimoji="1" lang="ja-JP" altLang="en-US" sz="1600" dirty="0" smtClean="0">
                <a:latin typeface="+mn-ea"/>
              </a:rPr>
              <a:t>を直接</a:t>
            </a:r>
            <a:r>
              <a:rPr lang="ja-JP" altLang="en-US" sz="1600" dirty="0" smtClean="0">
                <a:latin typeface="+mn-ea"/>
              </a:rPr>
              <a:t>入力して</a:t>
            </a:r>
            <a:r>
              <a:rPr lang="ja-JP" altLang="en-US" sz="1600" dirty="0">
                <a:latin typeface="+mn-ea"/>
              </a:rPr>
              <a:t>アクセス</a:t>
            </a:r>
            <a:r>
              <a:rPr lang="ja-JP" altLang="en-US" sz="1600" dirty="0" smtClean="0">
                <a:latin typeface="+mn-ea"/>
              </a:rPr>
              <a:t>する。</a:t>
            </a:r>
            <a:r>
              <a:rPr lang="ja-JP" altLang="en-US" sz="1600" dirty="0">
                <a:latin typeface="+mn-ea"/>
              </a:rPr>
              <a:t>　</a:t>
            </a:r>
            <a:r>
              <a:rPr lang="ja-JP" altLang="en-US" sz="1400" dirty="0">
                <a:latin typeface="+mn-ea"/>
              </a:rPr>
              <a:t>　　　　　</a:t>
            </a:r>
            <a:r>
              <a:rPr lang="en-US" altLang="ja-JP" sz="1600" b="0" i="0" u="none" strike="noStrike" dirty="0" smtClean="0">
                <a:effectLst/>
                <a:latin typeface="+mn-ea"/>
                <a:hlinkClick r:id="rId4"/>
              </a:rPr>
              <a:t>https</a:t>
            </a:r>
            <a:r>
              <a:rPr lang="en-US" altLang="ja-JP" sz="1600" b="0" i="0" u="none" strike="noStrike" dirty="0">
                <a:effectLst/>
                <a:latin typeface="+mn-ea"/>
                <a:hlinkClick r:id="rId4"/>
              </a:rPr>
              <a:t>://</a:t>
            </a:r>
            <a:r>
              <a:rPr lang="en-US" altLang="ja-JP" sz="1600" b="0" i="0" u="none" strike="noStrike" dirty="0" smtClean="0">
                <a:effectLst/>
                <a:latin typeface="+mn-ea"/>
                <a:hlinkClick r:id="rId4"/>
              </a:rPr>
              <a:t>shisetsu-reservation.city.kashiwa.lg.jp</a:t>
            </a:r>
            <a:r>
              <a:rPr lang="ja-JP" altLang="en-US" sz="1400" dirty="0" smtClean="0">
                <a:latin typeface="+mn-ea"/>
              </a:rPr>
              <a:t>　　　　　　　　　　　　　　　　　　　　　　　　　　　　　　　　　</a:t>
            </a:r>
            <a:endParaRPr kumimoji="1" lang="en-US" altLang="ja-JP" sz="1400" dirty="0">
              <a:latin typeface="+mn-ea"/>
            </a:endParaRPr>
          </a:p>
        </p:txBody>
      </p:sp>
      <p:sp>
        <p:nvSpPr>
          <p:cNvPr id="4" name="スライド番号プレースホルダー 3">
            <a:extLst>
              <a:ext uri="{FF2B5EF4-FFF2-40B4-BE49-F238E27FC236}">
                <a16:creationId xmlns:a16="http://schemas.microsoft.com/office/drawing/2014/main" id="{460594BA-C8E0-4BAC-ADC7-8AC3D926EB0F}"/>
              </a:ext>
            </a:extLst>
          </p:cNvPr>
          <p:cNvSpPr>
            <a:spLocks noGrp="1"/>
          </p:cNvSpPr>
          <p:nvPr>
            <p:ph type="sldNum" sz="quarter" idx="10"/>
          </p:nvPr>
        </p:nvSpPr>
        <p:spPr/>
        <p:txBody>
          <a:bodyPr/>
          <a:lstStyle/>
          <a:p>
            <a:pPr>
              <a:defRPr/>
            </a:pPr>
            <a:fld id="{79B54331-5F34-4201-82D6-849E7E21E466}" type="slidenum">
              <a:rPr lang="en-US" altLang="ja-JP" smtClean="0"/>
              <a:pPr>
                <a:defRPr/>
              </a:pPr>
              <a:t>4</a:t>
            </a:fld>
            <a:endParaRPr lang="en-US" altLang="ja-JP" dirty="0"/>
          </a:p>
        </p:txBody>
      </p:sp>
      <p:sp>
        <p:nvSpPr>
          <p:cNvPr id="10" name="テキスト ボックス 9">
            <a:extLst>
              <a:ext uri="{FF2B5EF4-FFF2-40B4-BE49-F238E27FC236}">
                <a16:creationId xmlns:a16="http://schemas.microsoft.com/office/drawing/2014/main" id="{A7F107B1-4E29-4AAA-AC02-C37A228242E6}"/>
              </a:ext>
            </a:extLst>
          </p:cNvPr>
          <p:cNvSpPr txBox="1"/>
          <p:nvPr/>
        </p:nvSpPr>
        <p:spPr>
          <a:xfrm>
            <a:off x="1438439" y="1486441"/>
            <a:ext cx="2202069" cy="215444"/>
          </a:xfrm>
          <a:prstGeom prst="rect">
            <a:avLst/>
          </a:prstGeom>
          <a:solidFill>
            <a:schemeClr val="bg1"/>
          </a:solidFill>
          <a:ln w="57150">
            <a:solidFill>
              <a:srgbClr val="FF0000"/>
            </a:solidFill>
          </a:ln>
        </p:spPr>
        <p:txBody>
          <a:bodyPr wrap="square" rtlCol="0">
            <a:spAutoFit/>
          </a:bodyPr>
          <a:lstStyle/>
          <a:p>
            <a:r>
              <a:rPr lang="en-US" altLang="ja-JP" sz="800" b="1" i="0" u="none" strike="noStrike" dirty="0" smtClean="0">
                <a:solidFill>
                  <a:srgbClr val="FF0000"/>
                </a:solidFill>
                <a:effectLst/>
                <a:latin typeface="NotoSansJP"/>
              </a:rPr>
              <a:t>https</a:t>
            </a:r>
            <a:r>
              <a:rPr lang="en-US" altLang="ja-JP" sz="800" b="1" i="0" u="none" strike="noStrike" dirty="0">
                <a:solidFill>
                  <a:srgbClr val="FF0000"/>
                </a:solidFill>
                <a:effectLst/>
                <a:latin typeface="NotoSansJP"/>
              </a:rPr>
              <a:t>://shisetsu-reservation.city.kashiwa.lg.jp</a:t>
            </a:r>
            <a:endParaRPr kumimoji="1" lang="ja-JP" altLang="en-US" b="1" dirty="0">
              <a:solidFill>
                <a:srgbClr val="FF0000"/>
              </a:solidFill>
            </a:endParaRPr>
          </a:p>
        </p:txBody>
      </p:sp>
      <p:sp>
        <p:nvSpPr>
          <p:cNvPr id="5" name="テキスト ボックス 4"/>
          <p:cNvSpPr txBox="1"/>
          <p:nvPr/>
        </p:nvSpPr>
        <p:spPr>
          <a:xfrm>
            <a:off x="1085683" y="1424886"/>
            <a:ext cx="389850" cy="338554"/>
          </a:xfrm>
          <a:prstGeom prst="rect">
            <a:avLst/>
          </a:prstGeom>
          <a:noFill/>
        </p:spPr>
        <p:txBody>
          <a:bodyPr wrap="none" rtlCol="0">
            <a:spAutoFit/>
          </a:bodyPr>
          <a:lstStyle/>
          <a:p>
            <a:r>
              <a:rPr kumimoji="1" lang="ja-JP" altLang="en-US" sz="1600" dirty="0" smtClean="0">
                <a:solidFill>
                  <a:srgbClr val="FF0000"/>
                </a:solidFill>
              </a:rPr>
              <a:t>①</a:t>
            </a:r>
            <a:endParaRPr kumimoji="1" lang="ja-JP" altLang="en-US" sz="1600" dirty="0">
              <a:solidFill>
                <a:srgbClr val="FF0000"/>
              </a:solidFill>
            </a:endParaRPr>
          </a:p>
        </p:txBody>
      </p:sp>
      <p:sp>
        <p:nvSpPr>
          <p:cNvPr id="6" name="正方形/長方形 5"/>
          <p:cNvSpPr/>
          <p:nvPr/>
        </p:nvSpPr>
        <p:spPr bwMode="auto">
          <a:xfrm>
            <a:off x="2284282" y="3343110"/>
            <a:ext cx="1356226" cy="1242972"/>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7" name="正方形/長方形 6"/>
          <p:cNvSpPr/>
          <p:nvPr/>
        </p:nvSpPr>
        <p:spPr bwMode="auto">
          <a:xfrm>
            <a:off x="3863963" y="4400326"/>
            <a:ext cx="4619129" cy="164352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3" name="下矢印 1">
            <a:extLst>
              <a:ext uri="{FF2B5EF4-FFF2-40B4-BE49-F238E27FC236}">
                <a16:creationId xmlns:a16="http://schemas.microsoft.com/office/drawing/2014/main" id="{0A7DCCD3-5054-42F6-A9AA-22D2E0042F43}"/>
              </a:ext>
            </a:extLst>
          </p:cNvPr>
          <p:cNvSpPr/>
          <p:nvPr/>
        </p:nvSpPr>
        <p:spPr bwMode="auto">
          <a:xfrm>
            <a:off x="3172490" y="4436279"/>
            <a:ext cx="360000" cy="768154"/>
          </a:xfrm>
          <a:prstGeom prst="downArrow">
            <a:avLst>
              <a:gd name="adj1" fmla="val 50000"/>
              <a:gd name="adj2" fmla="val 128148"/>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8" name="テキスト ボックス 7"/>
          <p:cNvSpPr txBox="1"/>
          <p:nvPr/>
        </p:nvSpPr>
        <p:spPr>
          <a:xfrm>
            <a:off x="3352490" y="3093897"/>
            <a:ext cx="4998892" cy="338554"/>
          </a:xfrm>
          <a:prstGeom prst="rect">
            <a:avLst/>
          </a:prstGeom>
          <a:solidFill>
            <a:schemeClr val="bg1"/>
          </a:solidFill>
        </p:spPr>
        <p:txBody>
          <a:bodyPr wrap="square" rtlCol="0">
            <a:spAutoFit/>
          </a:bodyPr>
          <a:lstStyle/>
          <a:p>
            <a:r>
              <a:rPr kumimoji="1" lang="ja-JP" altLang="en-US" sz="1600" b="1" dirty="0" smtClean="0"/>
              <a:t>②</a:t>
            </a:r>
            <a:r>
              <a:rPr kumimoji="1" lang="ja-JP" altLang="en-US" sz="1600" dirty="0" smtClean="0"/>
              <a:t>柏市トップページの「施設案内」をクリックする。</a:t>
            </a:r>
            <a:endParaRPr kumimoji="1" lang="ja-JP" altLang="en-US" sz="1600" dirty="0"/>
          </a:p>
        </p:txBody>
      </p:sp>
      <p:sp>
        <p:nvSpPr>
          <p:cNvPr id="17" name="コンテンツ プレースホルダー 2">
            <a:extLst>
              <a:ext uri="{FF2B5EF4-FFF2-40B4-BE49-F238E27FC236}">
                <a16:creationId xmlns:a16="http://schemas.microsoft.com/office/drawing/2014/main" id="{4E4EF316-FB51-47EF-B807-7524FECD1B63}"/>
              </a:ext>
            </a:extLst>
          </p:cNvPr>
          <p:cNvSpPr txBox="1">
            <a:spLocks/>
          </p:cNvSpPr>
          <p:nvPr/>
        </p:nvSpPr>
        <p:spPr bwMode="auto">
          <a:xfrm>
            <a:off x="4031928" y="4519343"/>
            <a:ext cx="46668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2000" dirty="0" smtClean="0">
                <a:effectLst>
                  <a:outerShdw blurRad="38100" dist="38100" dir="2700000" algn="tl">
                    <a:srgbClr val="000000">
                      <a:alpha val="43137"/>
                    </a:srgbClr>
                  </a:outerShdw>
                </a:effectLst>
                <a:latin typeface="+mn-ea"/>
              </a:rPr>
              <a:t>【</a:t>
            </a:r>
            <a:r>
              <a:rPr lang="ja-JP" altLang="en-US" sz="2000" dirty="0" smtClean="0">
                <a:effectLst>
                  <a:outerShdw blurRad="38100" dist="38100" dir="2700000" algn="tl">
                    <a:srgbClr val="000000">
                      <a:alpha val="43137"/>
                    </a:srgbClr>
                  </a:outerShdw>
                </a:effectLst>
                <a:latin typeface="+mn-ea"/>
              </a:rPr>
              <a:t>スマホ・タブレットから</a:t>
            </a:r>
            <a:r>
              <a:rPr lang="ja-JP" altLang="en-US" sz="2000" dirty="0">
                <a:effectLst>
                  <a:outerShdw blurRad="38100" dist="38100" dir="2700000" algn="tl">
                    <a:srgbClr val="000000">
                      <a:alpha val="43137"/>
                    </a:srgbClr>
                  </a:outerShdw>
                </a:effectLst>
                <a:latin typeface="+mn-ea"/>
              </a:rPr>
              <a:t>アクセスする方法</a:t>
            </a:r>
            <a:r>
              <a:rPr lang="en-US" altLang="ja-JP" sz="2000" dirty="0" smtClean="0">
                <a:effectLst>
                  <a:outerShdw blurRad="38100" dist="38100" dir="2700000" algn="tl">
                    <a:srgbClr val="000000">
                      <a:alpha val="43137"/>
                    </a:srgbClr>
                  </a:outerShdw>
                </a:effectLst>
                <a:latin typeface="+mn-ea"/>
              </a:rPr>
              <a:t>】</a:t>
            </a:r>
            <a:r>
              <a:rPr lang="en-US" altLang="ja-JP" sz="1400" kern="0" dirty="0" smtClean="0">
                <a:latin typeface="+mn-ea"/>
              </a:rPr>
              <a:t/>
            </a:r>
            <a:br>
              <a:rPr lang="en-US" altLang="ja-JP" sz="1400" kern="0" dirty="0" smtClean="0">
                <a:latin typeface="+mn-ea"/>
              </a:rPr>
            </a:br>
            <a:r>
              <a:rPr lang="ja-JP" altLang="en-US" sz="1600" kern="0" dirty="0" smtClean="0">
                <a:latin typeface="+mn-ea"/>
              </a:rPr>
              <a:t>スマホ，タブレットの場合は</a:t>
            </a:r>
            <a:r>
              <a:rPr lang="en-US" altLang="ja-JP" sz="1600" kern="0" dirty="0" smtClean="0">
                <a:latin typeface="+mn-ea"/>
              </a:rPr>
              <a:t>QR</a:t>
            </a:r>
            <a:r>
              <a:rPr lang="ja-JP" altLang="en-US" sz="1600" kern="0" dirty="0" smtClean="0">
                <a:latin typeface="+mn-ea"/>
              </a:rPr>
              <a:t>コード</a:t>
            </a:r>
            <a:r>
              <a:rPr lang="ja-JP" altLang="en-US" sz="1600" kern="0" dirty="0">
                <a:latin typeface="+mn-ea"/>
              </a:rPr>
              <a:t>を</a:t>
            </a:r>
            <a:r>
              <a:rPr lang="ja-JP" altLang="en-US" sz="1600" kern="0" dirty="0" smtClean="0">
                <a:latin typeface="+mn-ea"/>
              </a:rPr>
              <a:t>読み込んで</a:t>
            </a:r>
            <a:r>
              <a:rPr lang="en-US" altLang="ja-JP" sz="1600" kern="0" dirty="0" smtClean="0">
                <a:latin typeface="+mn-ea"/>
              </a:rPr>
              <a:t/>
            </a:r>
            <a:br>
              <a:rPr lang="en-US" altLang="ja-JP" sz="1600" kern="0" dirty="0" smtClean="0">
                <a:latin typeface="+mn-ea"/>
              </a:rPr>
            </a:br>
            <a:r>
              <a:rPr lang="ja-JP" altLang="en-US" sz="1600" kern="0" dirty="0" smtClean="0">
                <a:latin typeface="+mn-ea"/>
              </a:rPr>
              <a:t>アクセス</a:t>
            </a:r>
            <a:r>
              <a:rPr lang="ja-JP" altLang="en-US" sz="1600" kern="0" dirty="0">
                <a:latin typeface="+mn-ea"/>
              </a:rPr>
              <a:t>する</a:t>
            </a:r>
            <a:r>
              <a:rPr lang="ja-JP" altLang="en-US" sz="1600" kern="0" dirty="0" smtClean="0">
                <a:latin typeface="+mn-ea"/>
              </a:rPr>
              <a:t>。</a:t>
            </a:r>
            <a:endParaRPr lang="en-US" altLang="ja-JP" sz="1600" kern="0" dirty="0">
              <a:latin typeface="+mn-ea"/>
            </a:endParaRPr>
          </a:p>
        </p:txBody>
      </p:sp>
      <p:sp>
        <p:nvSpPr>
          <p:cNvPr id="24" name="テキスト ボックス 23"/>
          <p:cNvSpPr txBox="1"/>
          <p:nvPr/>
        </p:nvSpPr>
        <p:spPr>
          <a:xfrm>
            <a:off x="442784" y="4796342"/>
            <a:ext cx="389850" cy="338554"/>
          </a:xfrm>
          <a:prstGeom prst="rect">
            <a:avLst/>
          </a:prstGeom>
          <a:noFill/>
        </p:spPr>
        <p:txBody>
          <a:bodyPr wrap="none" rtlCol="0">
            <a:spAutoFit/>
          </a:bodyPr>
          <a:lstStyle/>
          <a:p>
            <a:r>
              <a:rPr lang="ja-JP" altLang="en-US" sz="1600" dirty="0">
                <a:solidFill>
                  <a:srgbClr val="FF0000"/>
                </a:solidFill>
              </a:rPr>
              <a:t>②</a:t>
            </a:r>
            <a:endParaRPr kumimoji="1" lang="ja-JP" altLang="en-US" sz="1600" dirty="0">
              <a:solidFill>
                <a:srgbClr val="FF0000"/>
              </a:solidFill>
            </a:endParaRPr>
          </a:p>
        </p:txBody>
      </p:sp>
      <p:sp>
        <p:nvSpPr>
          <p:cNvPr id="26" name="タイトル 1">
            <a:extLst>
              <a:ext uri="{FF2B5EF4-FFF2-40B4-BE49-F238E27FC236}">
                <a16:creationId xmlns:a16="http://schemas.microsoft.com/office/drawing/2014/main" id="{26C4D61D-D145-4EF4-80B0-062EEA87B82C}"/>
              </a:ext>
            </a:extLst>
          </p:cNvPr>
          <p:cNvSpPr txBox="1">
            <a:spLocks/>
          </p:cNvSpPr>
          <p:nvPr/>
        </p:nvSpPr>
        <p:spPr bwMode="auto">
          <a:xfrm>
            <a:off x="23092" y="-45555"/>
            <a:ext cx="8460000" cy="67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a:solidFill>
                  <a:schemeClr val="tx2"/>
                </a:solidFill>
                <a:latin typeface="Arial" charset="0"/>
                <a:ea typeface="ＭＳ Ｐゴシック" pitchFamily="50" charset="-128"/>
              </a:defRPr>
            </a:lvl5pPr>
            <a:lvl6pPr marL="457200" algn="l" rtl="0" fontAlgn="base">
              <a:spcBef>
                <a:spcPct val="0"/>
              </a:spcBef>
              <a:spcAft>
                <a:spcPct val="0"/>
              </a:spcAft>
              <a:defRPr kumimoji="1">
                <a:solidFill>
                  <a:schemeClr val="tx2"/>
                </a:solidFill>
                <a:latin typeface="Arial" charset="0"/>
                <a:ea typeface="ＭＳ Ｐゴシック" pitchFamily="50" charset="-128"/>
              </a:defRPr>
            </a:lvl6pPr>
            <a:lvl7pPr marL="914400" algn="l" rtl="0" fontAlgn="base">
              <a:spcBef>
                <a:spcPct val="0"/>
              </a:spcBef>
              <a:spcAft>
                <a:spcPct val="0"/>
              </a:spcAft>
              <a:defRPr kumimoji="1">
                <a:solidFill>
                  <a:schemeClr val="tx2"/>
                </a:solidFill>
                <a:latin typeface="Arial" charset="0"/>
                <a:ea typeface="ＭＳ Ｐゴシック" pitchFamily="50" charset="-128"/>
              </a:defRPr>
            </a:lvl7pPr>
            <a:lvl8pPr marL="1371600" algn="l" rtl="0" fontAlgn="base">
              <a:spcBef>
                <a:spcPct val="0"/>
              </a:spcBef>
              <a:spcAft>
                <a:spcPct val="0"/>
              </a:spcAft>
              <a:defRPr kumimoji="1">
                <a:solidFill>
                  <a:schemeClr val="tx2"/>
                </a:solidFill>
                <a:latin typeface="Arial" charset="0"/>
                <a:ea typeface="ＭＳ Ｐゴシック" pitchFamily="50" charset="-128"/>
              </a:defRPr>
            </a:lvl8pPr>
            <a:lvl9pPr marL="1828800" algn="l" rtl="0" fontAlgn="base">
              <a:spcBef>
                <a:spcPct val="0"/>
              </a:spcBef>
              <a:spcAft>
                <a:spcPct val="0"/>
              </a:spcAft>
              <a:defRPr kumimoji="1">
                <a:solidFill>
                  <a:schemeClr val="tx2"/>
                </a:solidFill>
                <a:latin typeface="Arial" charset="0"/>
                <a:ea typeface="ＭＳ Ｐゴシック" pitchFamily="50" charset="-128"/>
              </a:defRPr>
            </a:lvl9pPr>
          </a:lstStyle>
          <a:p>
            <a:r>
              <a:rPr lang="ja-JP" altLang="en-US" sz="1800" kern="0" dirty="0" smtClean="0"/>
              <a:t>　</a:t>
            </a:r>
            <a:r>
              <a:rPr lang="ja-JP" altLang="en-US" sz="2800" kern="0" dirty="0" smtClean="0"/>
              <a:t>２</a:t>
            </a:r>
            <a:r>
              <a:rPr lang="ja-JP" altLang="en-US" sz="2800" kern="0" dirty="0"/>
              <a:t>　</a:t>
            </a:r>
            <a:r>
              <a:rPr lang="ja-JP" altLang="en-US" sz="2800" kern="0" dirty="0" smtClean="0"/>
              <a:t>柏市公共施設予約システムにアクセスするには</a:t>
            </a:r>
            <a:endParaRPr lang="ja-JP" altLang="en-US" sz="2800" kern="0" dirty="0"/>
          </a:p>
        </p:txBody>
      </p:sp>
      <p:pic>
        <p:nvPicPr>
          <p:cNvPr id="19" name="図 18">
            <a:extLst>
              <a:ext uri="{FF2B5EF4-FFF2-40B4-BE49-F238E27FC236}">
                <a16:creationId xmlns:a16="http://schemas.microsoft.com/office/drawing/2014/main" id="{F52DC519-0A9F-4386-A06B-150EC498450E}"/>
              </a:ext>
            </a:extLst>
          </p:cNvPr>
          <p:cNvPicPr>
            <a:picLocks noChangeAspect="1"/>
          </p:cNvPicPr>
          <p:nvPr/>
        </p:nvPicPr>
        <p:blipFill>
          <a:blip r:embed="rId5"/>
          <a:stretch>
            <a:fillRect/>
          </a:stretch>
        </p:blipFill>
        <p:spPr>
          <a:xfrm>
            <a:off x="6816641" y="5263698"/>
            <a:ext cx="1101768" cy="1210734"/>
          </a:xfrm>
          <a:prstGeom prst="rect">
            <a:avLst/>
          </a:prstGeom>
        </p:spPr>
      </p:pic>
      <p:sp>
        <p:nvSpPr>
          <p:cNvPr id="20" name="テキスト ボックス 19"/>
          <p:cNvSpPr txBox="1"/>
          <p:nvPr/>
        </p:nvSpPr>
        <p:spPr>
          <a:xfrm>
            <a:off x="433694" y="4820356"/>
            <a:ext cx="1712778" cy="1077218"/>
          </a:xfrm>
          <a:prstGeom prst="rect">
            <a:avLst/>
          </a:prstGeom>
          <a:solidFill>
            <a:schemeClr val="bg1"/>
          </a:solidFill>
        </p:spPr>
        <p:txBody>
          <a:bodyPr wrap="square" rtlCol="0">
            <a:spAutoFit/>
          </a:bodyPr>
          <a:lstStyle/>
          <a:p>
            <a:r>
              <a:rPr lang="ja-JP" altLang="en-US" sz="1600" b="1" dirty="0" smtClean="0"/>
              <a:t>③「施設案内」のページの下部左にシステムの入口があります。</a:t>
            </a:r>
            <a:endParaRPr kumimoji="1" lang="ja-JP" altLang="en-US" sz="1600" dirty="0"/>
          </a:p>
        </p:txBody>
      </p:sp>
      <p:sp>
        <p:nvSpPr>
          <p:cNvPr id="21" name="正方形/長方形 20"/>
          <p:cNvSpPr/>
          <p:nvPr/>
        </p:nvSpPr>
        <p:spPr bwMode="auto">
          <a:xfrm>
            <a:off x="2254490" y="4762302"/>
            <a:ext cx="918000" cy="621486"/>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208758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79B54331-5F34-4201-82D6-849E7E21E466}" type="slidenum">
              <a:rPr lang="en-US" altLang="ja-JP" smtClean="0"/>
              <a:pPr>
                <a:defRPr/>
              </a:pPr>
              <a:t>5</a:t>
            </a:fld>
            <a:endParaRPr lang="en-US" altLang="ja-JP" dirty="0"/>
          </a:p>
        </p:txBody>
      </p:sp>
      <p:sp>
        <p:nvSpPr>
          <p:cNvPr id="5" name="コンテンツ プレースホルダー 2">
            <a:extLst>
              <a:ext uri="{FF2B5EF4-FFF2-40B4-BE49-F238E27FC236}">
                <a16:creationId xmlns:a16="http://schemas.microsoft.com/office/drawing/2014/main" id="{A62AFA10-6409-4B2F-9D9E-E1493C41F804}"/>
              </a:ext>
            </a:extLst>
          </p:cNvPr>
          <p:cNvSpPr txBox="1">
            <a:spLocks/>
          </p:cNvSpPr>
          <p:nvPr/>
        </p:nvSpPr>
        <p:spPr bwMode="auto">
          <a:xfrm>
            <a:off x="341436" y="730760"/>
            <a:ext cx="8280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2000" kern="0" dirty="0" smtClean="0">
                <a:effectLst>
                  <a:outerShdw blurRad="38100" dist="38100" dir="2700000" algn="tl">
                    <a:srgbClr val="000000">
                      <a:alpha val="43137"/>
                    </a:srgbClr>
                  </a:outerShdw>
                </a:effectLst>
                <a:latin typeface="+mn-ea"/>
              </a:rPr>
              <a:t>【</a:t>
            </a:r>
            <a:r>
              <a:rPr lang="ja-JP" altLang="en-US" sz="2000" kern="0" dirty="0" smtClean="0">
                <a:effectLst>
                  <a:outerShdw blurRad="38100" dist="38100" dir="2700000" algn="tl">
                    <a:srgbClr val="000000">
                      <a:alpha val="43137"/>
                    </a:srgbClr>
                  </a:outerShdw>
                </a:effectLst>
                <a:latin typeface="+mn-ea"/>
              </a:rPr>
              <a:t>キオスク端末からアクセスする方法</a:t>
            </a:r>
            <a:r>
              <a:rPr lang="en-US" altLang="ja-JP" sz="2000" kern="0" dirty="0" smtClean="0">
                <a:effectLst>
                  <a:outerShdw blurRad="38100" dist="38100" dir="2700000" algn="tl">
                    <a:srgbClr val="000000">
                      <a:alpha val="43137"/>
                    </a:srgbClr>
                  </a:outerShdw>
                </a:effectLst>
                <a:latin typeface="+mn-ea"/>
              </a:rPr>
              <a:t>】</a:t>
            </a:r>
          </a:p>
          <a:p>
            <a:pPr marL="0" lvl="0" indent="0">
              <a:spcBef>
                <a:spcPct val="0"/>
              </a:spcBef>
              <a:buNone/>
            </a:pPr>
            <a:r>
              <a:rPr lang="ja-JP" altLang="en-US" sz="1600" kern="0" dirty="0" smtClean="0">
                <a:latin typeface="+mn-ea"/>
              </a:rPr>
              <a:t>各施設に配置されている、キオスク端末（予約申込み専用端末）からアクセスする。</a:t>
            </a:r>
            <a:endParaRPr lang="en-US" altLang="ja-JP" sz="1600" kern="0" dirty="0" smtClean="0">
              <a:latin typeface="+mn-ea"/>
            </a:endParaRPr>
          </a:p>
          <a:p>
            <a:pPr marL="0" lvl="0" indent="0">
              <a:spcBef>
                <a:spcPct val="0"/>
              </a:spcBef>
              <a:buNone/>
            </a:pPr>
            <a:r>
              <a:rPr lang="ja-JP" altLang="en-US" sz="1600" kern="0" dirty="0" smtClean="0">
                <a:latin typeface="+mn-ea"/>
              </a:rPr>
              <a:t>各施設の開所時間内にご利用ください。</a:t>
            </a:r>
            <a:r>
              <a:rPr lang="ja-JP" altLang="en-US" sz="1400" kern="0" dirty="0" smtClean="0">
                <a:latin typeface="+mn-ea"/>
              </a:rPr>
              <a:t>　　　　　　　　　　　　　　　　　　　　　　　　　　　　　　　　</a:t>
            </a:r>
            <a:endParaRPr lang="en-US" altLang="ja-JP" sz="1400" kern="0" dirty="0">
              <a:latin typeface="+mn-ea"/>
            </a:endParaRPr>
          </a:p>
        </p:txBody>
      </p:sp>
      <p:pic>
        <p:nvPicPr>
          <p:cNvPr id="2050" name="Picture 2" descr="C:\Users\tikisien10\Desktop\004_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08" y="1756484"/>
            <a:ext cx="3163764" cy="3187494"/>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bwMode="auto">
          <a:xfrm>
            <a:off x="6391998" y="2329598"/>
            <a:ext cx="2483322" cy="1520008"/>
          </a:xfrm>
          <a:prstGeom prst="wedgeRoundRectCallout">
            <a:avLst>
              <a:gd name="adj1" fmla="val -102348"/>
              <a:gd name="adj2" fmla="val 46"/>
              <a:gd name="adj3" fmla="val 16667"/>
            </a:avLst>
          </a:prstGeom>
          <a:solidFill>
            <a:schemeClr val="bg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Arial" charset="0"/>
              </a:rPr>
              <a:t>タッチパネルで操作可能</a:t>
            </a:r>
            <a:r>
              <a:rPr lang="en-US" altLang="ja-JP" sz="1600" dirty="0" smtClean="0">
                <a:latin typeface="Arial" charset="0"/>
              </a:rPr>
              <a:t/>
            </a:r>
            <a:br>
              <a:rPr lang="en-US" altLang="ja-JP" sz="1600" dirty="0" smtClean="0">
                <a:latin typeface="Arial" charset="0"/>
              </a:rPr>
            </a:br>
            <a:endParaRPr lang="en-US" altLang="ja-JP" sz="1600"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Arial" charset="0"/>
              </a:rPr>
              <a:t>予約内容などを</a:t>
            </a:r>
            <a:endParaRPr lang="en-US" altLang="ja-JP" sz="1600"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Arial" charset="0"/>
              </a:rPr>
              <a:t>　印刷できる</a:t>
            </a:r>
            <a:endParaRPr lang="en-US" altLang="ja-JP" sz="1600"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Arial" charset="0"/>
              </a:rPr>
              <a:t>機器もあります</a:t>
            </a:r>
            <a:endParaRPr kumimoji="1" lang="ja-JP" altLang="en-US" sz="1600" b="0" i="0" u="none" strike="noStrike" cap="none" normalizeH="0" baseline="0" dirty="0" smtClean="0">
              <a:ln>
                <a:noFill/>
              </a:ln>
              <a:solidFill>
                <a:schemeClr val="tx1"/>
              </a:solidFill>
              <a:effectLst/>
              <a:latin typeface="Arial" charset="0"/>
            </a:endParaRPr>
          </a:p>
        </p:txBody>
      </p:sp>
      <p:sp>
        <p:nvSpPr>
          <p:cNvPr id="2" name="正方形/長方形 1"/>
          <p:cNvSpPr/>
          <p:nvPr/>
        </p:nvSpPr>
        <p:spPr>
          <a:xfrm>
            <a:off x="341436" y="3089602"/>
            <a:ext cx="3420456" cy="2677656"/>
          </a:xfrm>
          <a:prstGeom prst="rect">
            <a:avLst/>
          </a:prstGeom>
        </p:spPr>
        <p:txBody>
          <a:bodyPr wrap="square">
            <a:spAutoFit/>
          </a:bodyPr>
          <a:lstStyle/>
          <a:p>
            <a:pPr lvl="0"/>
            <a:r>
              <a:rPr lang="ja-JP" altLang="en-US" sz="1800" b="1" dirty="0" smtClean="0">
                <a:solidFill>
                  <a:srgbClr val="000000"/>
                </a:solidFill>
                <a:effectLst>
                  <a:outerShdw blurRad="38100" dist="38100" dir="2700000" algn="tl">
                    <a:srgbClr val="000000">
                      <a:alpha val="43137"/>
                    </a:srgbClr>
                  </a:outerShdw>
                </a:effectLst>
                <a:latin typeface="ＭＳ Ｐゴシック"/>
                <a:ea typeface="ＭＳ Ｐゴシック"/>
              </a:rPr>
              <a:t>キオスク</a:t>
            </a:r>
            <a:r>
              <a:rPr lang="ja-JP" altLang="en-US" sz="1800" b="1" dirty="0">
                <a:solidFill>
                  <a:srgbClr val="000000"/>
                </a:solidFill>
                <a:effectLst>
                  <a:outerShdw blurRad="38100" dist="38100" dir="2700000" algn="tl">
                    <a:srgbClr val="000000">
                      <a:alpha val="43137"/>
                    </a:srgbClr>
                  </a:outerShdw>
                </a:effectLst>
                <a:latin typeface="ＭＳ Ｐゴシック"/>
                <a:ea typeface="ＭＳ Ｐゴシック"/>
              </a:rPr>
              <a:t>端末の設置</a:t>
            </a:r>
            <a:r>
              <a:rPr lang="ja-JP" altLang="en-US" sz="1800" b="1" dirty="0" smtClean="0">
                <a:solidFill>
                  <a:srgbClr val="000000"/>
                </a:solidFill>
                <a:effectLst>
                  <a:outerShdw blurRad="38100" dist="38100" dir="2700000" algn="tl">
                    <a:srgbClr val="000000">
                      <a:alpha val="43137"/>
                    </a:srgbClr>
                  </a:outerShdw>
                </a:effectLst>
                <a:latin typeface="ＭＳ Ｐゴシック"/>
                <a:ea typeface="ＭＳ Ｐゴシック"/>
              </a:rPr>
              <a:t>場所</a:t>
            </a:r>
            <a:endParaRPr lang="en-US" altLang="ja-JP" sz="1800" b="1" dirty="0" smtClean="0">
              <a:solidFill>
                <a:srgbClr val="000000"/>
              </a:solidFill>
              <a:effectLst>
                <a:outerShdw blurRad="38100" dist="38100" dir="2700000" algn="tl">
                  <a:srgbClr val="000000">
                    <a:alpha val="43137"/>
                  </a:srgbClr>
                </a:outerShdw>
              </a:effectLst>
              <a:latin typeface="ＭＳ Ｐゴシック"/>
              <a:ea typeface="ＭＳ Ｐゴシック"/>
            </a:endParaRPr>
          </a:p>
          <a:p>
            <a:pPr lvl="0"/>
            <a:r>
              <a:rPr lang="ja-JP" altLang="en-US" sz="1600" dirty="0" smtClean="0">
                <a:solidFill>
                  <a:srgbClr val="000000"/>
                </a:solidFill>
                <a:latin typeface="ＭＳ Ｐゴシック"/>
                <a:ea typeface="ＭＳ Ｐゴシック"/>
              </a:rPr>
              <a:t>柏市</a:t>
            </a:r>
            <a:r>
              <a:rPr lang="ja-JP" altLang="en-US" sz="1600" dirty="0">
                <a:solidFill>
                  <a:srgbClr val="000000"/>
                </a:solidFill>
                <a:latin typeface="ＭＳ Ｐゴシック"/>
                <a:ea typeface="ＭＳ Ｐゴシック"/>
              </a:rPr>
              <a:t>役所 本庁舎 </a:t>
            </a:r>
            <a:r>
              <a:rPr lang="en-US" altLang="ja-JP" sz="1600" dirty="0">
                <a:solidFill>
                  <a:srgbClr val="000000"/>
                </a:solidFill>
                <a:latin typeface="ＭＳ Ｐゴシック"/>
                <a:ea typeface="ＭＳ Ｐゴシック"/>
              </a:rPr>
              <a:t>1F</a:t>
            </a:r>
            <a:r>
              <a:rPr lang="ja-JP" altLang="en-US" sz="1600" dirty="0">
                <a:solidFill>
                  <a:srgbClr val="000000"/>
                </a:solidFill>
                <a:latin typeface="ＭＳ Ｐゴシック"/>
                <a:ea typeface="ＭＳ Ｐゴシック"/>
              </a:rPr>
              <a:t>ロビー</a:t>
            </a:r>
            <a:endParaRPr lang="en-US" altLang="ja-JP" sz="1600" dirty="0">
              <a:solidFill>
                <a:srgbClr val="000000"/>
              </a:solidFill>
              <a:latin typeface="ＭＳ Ｐゴシック"/>
              <a:ea typeface="ＭＳ Ｐゴシック"/>
            </a:endParaRPr>
          </a:p>
          <a:p>
            <a:pPr lvl="0"/>
            <a:r>
              <a:rPr lang="ja-JP" altLang="en-US" sz="1600" dirty="0" smtClean="0">
                <a:solidFill>
                  <a:srgbClr val="000000"/>
                </a:solidFill>
                <a:latin typeface="ＭＳ Ｐゴシック"/>
                <a:ea typeface="ＭＳ Ｐゴシック"/>
              </a:rPr>
              <a:t>沼南</a:t>
            </a:r>
            <a:r>
              <a:rPr lang="ja-JP" altLang="en-US" sz="1600" dirty="0">
                <a:solidFill>
                  <a:srgbClr val="000000"/>
                </a:solidFill>
                <a:latin typeface="ＭＳ Ｐゴシック"/>
                <a:ea typeface="ＭＳ Ｐゴシック"/>
              </a:rPr>
              <a:t>庁舎 </a:t>
            </a:r>
            <a:r>
              <a:rPr lang="en-US" altLang="ja-JP" sz="1600" dirty="0">
                <a:solidFill>
                  <a:srgbClr val="000000"/>
                </a:solidFill>
                <a:latin typeface="ＭＳ Ｐゴシック"/>
                <a:ea typeface="ＭＳ Ｐゴシック"/>
              </a:rPr>
              <a:t>1F</a:t>
            </a:r>
            <a:r>
              <a:rPr lang="ja-JP" altLang="en-US" sz="1600" dirty="0" smtClean="0">
                <a:solidFill>
                  <a:srgbClr val="000000"/>
                </a:solidFill>
                <a:latin typeface="ＭＳ Ｐゴシック"/>
                <a:ea typeface="ＭＳ Ｐゴシック"/>
              </a:rPr>
              <a:t>ロビー</a:t>
            </a:r>
            <a:endParaRPr lang="en-US" altLang="ja-JP" sz="1600" dirty="0" smtClean="0">
              <a:solidFill>
                <a:srgbClr val="000000"/>
              </a:solidFill>
              <a:latin typeface="ＭＳ Ｐゴシック"/>
              <a:ea typeface="ＭＳ Ｐゴシック"/>
            </a:endParaRPr>
          </a:p>
          <a:p>
            <a:pPr lvl="0"/>
            <a:r>
              <a:rPr lang="ja-JP" altLang="en-US" sz="1600" dirty="0" smtClean="0">
                <a:solidFill>
                  <a:srgbClr val="000000"/>
                </a:solidFill>
                <a:latin typeface="ＭＳ Ｐゴシック"/>
                <a:ea typeface="ＭＳ Ｐゴシック"/>
              </a:rPr>
              <a:t>各近隣センター</a:t>
            </a:r>
            <a:endParaRPr lang="en-US" altLang="ja-JP" sz="1600" dirty="0" smtClean="0">
              <a:solidFill>
                <a:srgbClr val="000000"/>
              </a:solidFill>
              <a:latin typeface="ＭＳ Ｐゴシック"/>
              <a:ea typeface="ＭＳ Ｐゴシック"/>
            </a:endParaRPr>
          </a:p>
          <a:p>
            <a:pPr lvl="0"/>
            <a:r>
              <a:rPr lang="ja-JP" altLang="en-US" sz="1600" dirty="0" smtClean="0">
                <a:solidFill>
                  <a:srgbClr val="000000"/>
                </a:solidFill>
                <a:latin typeface="ＭＳ Ｐゴシック"/>
                <a:ea typeface="ＭＳ Ｐゴシック"/>
              </a:rPr>
              <a:t>アミュゼ柏</a:t>
            </a:r>
            <a:endParaRPr lang="en-US" altLang="ja-JP" sz="1600" dirty="0" smtClean="0">
              <a:solidFill>
                <a:srgbClr val="000000"/>
              </a:solidFill>
              <a:latin typeface="ＭＳ Ｐゴシック"/>
              <a:ea typeface="ＭＳ Ｐゴシック"/>
            </a:endParaRPr>
          </a:p>
          <a:p>
            <a:pPr lvl="0"/>
            <a:r>
              <a:rPr lang="ja-JP" altLang="en-US" sz="1600" dirty="0" smtClean="0">
                <a:solidFill>
                  <a:srgbClr val="000000"/>
                </a:solidFill>
                <a:latin typeface="ＭＳ Ｐゴシック"/>
                <a:ea typeface="ＭＳ Ｐゴシック"/>
              </a:rPr>
              <a:t>市民</a:t>
            </a:r>
            <a:r>
              <a:rPr lang="ja-JP" altLang="en-US" sz="1600" dirty="0">
                <a:solidFill>
                  <a:srgbClr val="000000"/>
                </a:solidFill>
                <a:latin typeface="ＭＳ Ｐゴシック"/>
                <a:ea typeface="ＭＳ Ｐゴシック"/>
              </a:rPr>
              <a:t>文化</a:t>
            </a:r>
            <a:r>
              <a:rPr lang="ja-JP" altLang="en-US" sz="1600" dirty="0" smtClean="0">
                <a:solidFill>
                  <a:srgbClr val="000000"/>
                </a:solidFill>
                <a:latin typeface="ＭＳ Ｐゴシック"/>
                <a:ea typeface="ＭＳ Ｐゴシック"/>
              </a:rPr>
              <a:t>会館</a:t>
            </a:r>
            <a:endParaRPr lang="en-US" altLang="ja-JP" sz="1600" dirty="0" smtClean="0">
              <a:solidFill>
                <a:srgbClr val="000000"/>
              </a:solidFill>
              <a:latin typeface="ＭＳ Ｐゴシック"/>
              <a:ea typeface="ＭＳ Ｐゴシック"/>
            </a:endParaRPr>
          </a:p>
          <a:p>
            <a:pPr lvl="0"/>
            <a:r>
              <a:rPr lang="ja-JP" altLang="en-US" sz="1600" dirty="0" smtClean="0">
                <a:solidFill>
                  <a:srgbClr val="000000"/>
                </a:solidFill>
                <a:latin typeface="ＭＳ Ｐゴシック"/>
                <a:ea typeface="ＭＳ Ｐゴシック"/>
              </a:rPr>
              <a:t>中央公民館</a:t>
            </a:r>
            <a:endParaRPr lang="en-US" altLang="ja-JP" sz="1600" dirty="0" smtClean="0">
              <a:solidFill>
                <a:srgbClr val="000000"/>
              </a:solidFill>
              <a:latin typeface="ＭＳ Ｐゴシック"/>
              <a:ea typeface="ＭＳ Ｐゴシック"/>
            </a:endParaRPr>
          </a:p>
          <a:p>
            <a:pPr lvl="0"/>
            <a:r>
              <a:rPr lang="ja-JP" altLang="en-US" sz="1600" dirty="0" smtClean="0">
                <a:solidFill>
                  <a:srgbClr val="000000"/>
                </a:solidFill>
                <a:latin typeface="ＭＳ Ｐゴシック"/>
                <a:ea typeface="ＭＳ Ｐゴシック"/>
              </a:rPr>
              <a:t>各スポーツ施設（一部施設を除く）</a:t>
            </a:r>
            <a:endParaRPr lang="en-US" altLang="ja-JP" sz="1600" dirty="0" smtClean="0">
              <a:solidFill>
                <a:srgbClr val="000000"/>
              </a:solidFill>
              <a:latin typeface="ＭＳ Ｐゴシック"/>
              <a:ea typeface="ＭＳ Ｐゴシック"/>
            </a:endParaRPr>
          </a:p>
          <a:p>
            <a:pPr lvl="0"/>
            <a:endParaRPr lang="en-US" altLang="ja-JP" sz="1200" dirty="0" smtClean="0">
              <a:solidFill>
                <a:srgbClr val="000000"/>
              </a:solidFill>
              <a:latin typeface="ＭＳ Ｐゴシック"/>
              <a:ea typeface="ＭＳ Ｐゴシック"/>
            </a:endParaRPr>
          </a:p>
          <a:p>
            <a:pPr lvl="0"/>
            <a:r>
              <a:rPr lang="en-US" altLang="ja-JP" sz="1200" dirty="0" smtClean="0">
                <a:solidFill>
                  <a:srgbClr val="000000"/>
                </a:solidFill>
                <a:latin typeface="ＭＳ Ｐゴシック"/>
                <a:ea typeface="ＭＳ Ｐゴシック"/>
              </a:rPr>
              <a:t>※</a:t>
            </a:r>
            <a:r>
              <a:rPr lang="ja-JP" altLang="en-US" sz="1200" dirty="0" smtClean="0">
                <a:solidFill>
                  <a:srgbClr val="000000"/>
                </a:solidFill>
                <a:latin typeface="ＭＳ Ｐゴシック"/>
                <a:ea typeface="ＭＳ Ｐゴシック"/>
              </a:rPr>
              <a:t>各施設の開館時間をご確認下さい</a:t>
            </a:r>
            <a:endParaRPr lang="en-US" altLang="ja-JP" sz="1200" dirty="0" smtClean="0">
              <a:solidFill>
                <a:srgbClr val="000000"/>
              </a:solidFill>
              <a:latin typeface="ＭＳ Ｐゴシック"/>
              <a:ea typeface="ＭＳ Ｐゴシック"/>
            </a:endParaRPr>
          </a:p>
          <a:p>
            <a:pPr lvl="0"/>
            <a:endParaRPr lang="en-US" altLang="ja-JP" sz="1400" dirty="0">
              <a:solidFill>
                <a:srgbClr val="000000"/>
              </a:solidFill>
              <a:latin typeface="ＭＳ Ｐゴシック"/>
              <a:ea typeface="ＭＳ Ｐゴシック"/>
            </a:endParaRPr>
          </a:p>
        </p:txBody>
      </p:sp>
      <p:sp>
        <p:nvSpPr>
          <p:cNvPr id="9" name="タイトル 1">
            <a:extLst>
              <a:ext uri="{FF2B5EF4-FFF2-40B4-BE49-F238E27FC236}">
                <a16:creationId xmlns:a16="http://schemas.microsoft.com/office/drawing/2014/main" id="{26C4D61D-D145-4EF4-80B0-062EEA87B82C}"/>
              </a:ext>
            </a:extLst>
          </p:cNvPr>
          <p:cNvSpPr txBox="1">
            <a:spLocks/>
          </p:cNvSpPr>
          <p:nvPr/>
        </p:nvSpPr>
        <p:spPr bwMode="auto">
          <a:xfrm>
            <a:off x="0" y="26321"/>
            <a:ext cx="8460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a:solidFill>
                  <a:schemeClr val="tx2"/>
                </a:solidFill>
                <a:latin typeface="Arial" charset="0"/>
                <a:ea typeface="ＭＳ Ｐゴシック" pitchFamily="50" charset="-128"/>
              </a:defRPr>
            </a:lvl5pPr>
            <a:lvl6pPr marL="457200" algn="l" rtl="0" fontAlgn="base">
              <a:spcBef>
                <a:spcPct val="0"/>
              </a:spcBef>
              <a:spcAft>
                <a:spcPct val="0"/>
              </a:spcAft>
              <a:defRPr kumimoji="1">
                <a:solidFill>
                  <a:schemeClr val="tx2"/>
                </a:solidFill>
                <a:latin typeface="Arial" charset="0"/>
                <a:ea typeface="ＭＳ Ｐゴシック" pitchFamily="50" charset="-128"/>
              </a:defRPr>
            </a:lvl6pPr>
            <a:lvl7pPr marL="914400" algn="l" rtl="0" fontAlgn="base">
              <a:spcBef>
                <a:spcPct val="0"/>
              </a:spcBef>
              <a:spcAft>
                <a:spcPct val="0"/>
              </a:spcAft>
              <a:defRPr kumimoji="1">
                <a:solidFill>
                  <a:schemeClr val="tx2"/>
                </a:solidFill>
                <a:latin typeface="Arial" charset="0"/>
                <a:ea typeface="ＭＳ Ｐゴシック" pitchFamily="50" charset="-128"/>
              </a:defRPr>
            </a:lvl7pPr>
            <a:lvl8pPr marL="1371600" algn="l" rtl="0" fontAlgn="base">
              <a:spcBef>
                <a:spcPct val="0"/>
              </a:spcBef>
              <a:spcAft>
                <a:spcPct val="0"/>
              </a:spcAft>
              <a:defRPr kumimoji="1">
                <a:solidFill>
                  <a:schemeClr val="tx2"/>
                </a:solidFill>
                <a:latin typeface="Arial" charset="0"/>
                <a:ea typeface="ＭＳ Ｐゴシック" pitchFamily="50" charset="-128"/>
              </a:defRPr>
            </a:lvl8pPr>
            <a:lvl9pPr marL="1828800" algn="l" rtl="0" fontAlgn="base">
              <a:spcBef>
                <a:spcPct val="0"/>
              </a:spcBef>
              <a:spcAft>
                <a:spcPct val="0"/>
              </a:spcAft>
              <a:defRPr kumimoji="1">
                <a:solidFill>
                  <a:schemeClr val="tx2"/>
                </a:solidFill>
                <a:latin typeface="Arial" charset="0"/>
                <a:ea typeface="ＭＳ Ｐゴシック" pitchFamily="50" charset="-128"/>
              </a:defRPr>
            </a:lvl9pPr>
          </a:lstStyle>
          <a:p>
            <a:r>
              <a:rPr lang="ja-JP" altLang="en-US" sz="1800" kern="0" dirty="0" smtClean="0"/>
              <a:t>　</a:t>
            </a:r>
            <a:r>
              <a:rPr lang="ja-JP" altLang="en-US" sz="2800" kern="0" dirty="0" smtClean="0"/>
              <a:t>２</a:t>
            </a:r>
            <a:r>
              <a:rPr lang="ja-JP" altLang="en-US" sz="2800" kern="0" dirty="0"/>
              <a:t>　</a:t>
            </a:r>
            <a:r>
              <a:rPr lang="ja-JP" altLang="en-US" sz="2800" kern="0" dirty="0" smtClean="0"/>
              <a:t>柏市公共施設予約システムにアクセスするには</a:t>
            </a:r>
            <a:endParaRPr lang="ja-JP" altLang="en-US" sz="2800" kern="0" dirty="0"/>
          </a:p>
        </p:txBody>
      </p:sp>
      <p:pic>
        <p:nvPicPr>
          <p:cNvPr id="3" name="Picture 2" descr="C:\Users\tikisien10\Desktop\予約システム画面.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862" y="4149096"/>
            <a:ext cx="3220212" cy="203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069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444B86-874C-48E3-8A80-EA1DB6DBCE6B}"/>
              </a:ext>
            </a:extLst>
          </p:cNvPr>
          <p:cNvSpPr>
            <a:spLocks noGrp="1"/>
          </p:cNvSpPr>
          <p:nvPr>
            <p:ph type="title"/>
          </p:nvPr>
        </p:nvSpPr>
        <p:spPr>
          <a:xfrm>
            <a:off x="1" y="1"/>
            <a:ext cx="8460000" cy="648000"/>
          </a:xfrm>
        </p:spPr>
        <p:txBody>
          <a:bodyPr/>
          <a:lstStyle/>
          <a:p>
            <a:r>
              <a:rPr kumimoji="1" lang="ja-JP" altLang="en-US" dirty="0" smtClean="0"/>
              <a:t>　</a:t>
            </a:r>
            <a:r>
              <a:rPr kumimoji="1" lang="ja-JP" altLang="en-US" sz="2800" dirty="0" smtClean="0"/>
              <a:t>３　抽選申込みに</a:t>
            </a:r>
            <a:r>
              <a:rPr kumimoji="1" lang="ja-JP" altLang="en-US" sz="2800" dirty="0"/>
              <a:t>ついて</a:t>
            </a:r>
          </a:p>
        </p:txBody>
      </p:sp>
      <p:sp>
        <p:nvSpPr>
          <p:cNvPr id="3" name="コンテンツ プレースホルダー 2">
            <a:extLst>
              <a:ext uri="{FF2B5EF4-FFF2-40B4-BE49-F238E27FC236}">
                <a16:creationId xmlns:a16="http://schemas.microsoft.com/office/drawing/2014/main" id="{C6F6D4A4-EC47-4895-8229-049970B3B9CF}"/>
              </a:ext>
            </a:extLst>
          </p:cNvPr>
          <p:cNvSpPr>
            <a:spLocks noGrp="1"/>
          </p:cNvSpPr>
          <p:nvPr>
            <p:ph idx="1"/>
          </p:nvPr>
        </p:nvSpPr>
        <p:spPr>
          <a:xfrm>
            <a:off x="431448" y="728640"/>
            <a:ext cx="8280552" cy="5954117"/>
          </a:xfrm>
        </p:spPr>
        <p:txBody>
          <a:bodyPr/>
          <a:lstStyle/>
          <a:p>
            <a:pPr marL="0" indent="0">
              <a:buNone/>
            </a:pPr>
            <a:r>
              <a:rPr lang="en-US" altLang="ja-JP" sz="2000" dirty="0" smtClean="0">
                <a:effectLst>
                  <a:outerShdw blurRad="38100" dist="38100" dir="2700000" algn="tl">
                    <a:srgbClr val="000000">
                      <a:alpha val="43137"/>
                    </a:srgbClr>
                  </a:outerShdw>
                </a:effectLst>
                <a:latin typeface="+mn-ea"/>
              </a:rPr>
              <a:t>【</a:t>
            </a:r>
            <a:r>
              <a:rPr lang="ja-JP" altLang="en-US" sz="2000" dirty="0" smtClean="0">
                <a:effectLst>
                  <a:outerShdw blurRad="38100" dist="38100" dir="2700000" algn="tl">
                    <a:srgbClr val="000000">
                      <a:alpha val="43137"/>
                    </a:srgbClr>
                  </a:outerShdw>
                </a:effectLst>
                <a:latin typeface="+mn-ea"/>
              </a:rPr>
              <a:t>抽選申込みの可能な団体</a:t>
            </a:r>
            <a:r>
              <a:rPr lang="en-US" altLang="ja-JP" sz="2000" dirty="0" smtClean="0">
                <a:effectLst>
                  <a:outerShdw blurRad="38100" dist="38100" dir="2700000" algn="tl">
                    <a:srgbClr val="000000">
                      <a:alpha val="43137"/>
                    </a:srgbClr>
                  </a:outerShdw>
                </a:effectLst>
                <a:latin typeface="+mn-ea"/>
              </a:rPr>
              <a:t>】</a:t>
            </a:r>
          </a:p>
          <a:p>
            <a:pPr marL="0" indent="0">
              <a:buNone/>
            </a:pPr>
            <a:r>
              <a:rPr lang="ja-JP" altLang="en-US" sz="1800" b="1" dirty="0">
                <a:latin typeface="+mn-ea"/>
              </a:rPr>
              <a:t>「登録団体」のみ</a:t>
            </a:r>
            <a:r>
              <a:rPr lang="ja-JP" altLang="en-US" sz="1800" dirty="0">
                <a:latin typeface="+mn-ea"/>
              </a:rPr>
              <a:t>、予約システムから</a:t>
            </a:r>
            <a:r>
              <a:rPr lang="ja-JP" altLang="en-US" sz="1800" b="1" dirty="0">
                <a:latin typeface="+mn-ea"/>
              </a:rPr>
              <a:t>抽選</a:t>
            </a:r>
            <a:r>
              <a:rPr lang="ja-JP" altLang="en-US" sz="1800" dirty="0">
                <a:latin typeface="+mn-ea"/>
              </a:rPr>
              <a:t>申込みができます</a:t>
            </a:r>
            <a:r>
              <a:rPr lang="ja-JP" altLang="en-US" sz="1800" dirty="0" smtClean="0">
                <a:latin typeface="+mn-ea"/>
              </a:rPr>
              <a:t>。</a:t>
            </a:r>
            <a:r>
              <a:rPr lang="en-US" altLang="ja-JP" sz="1800" dirty="0" smtClean="0">
                <a:latin typeface="+mn-ea"/>
              </a:rPr>
              <a:t/>
            </a:r>
            <a:br>
              <a:rPr lang="en-US" altLang="ja-JP" sz="1800" dirty="0" smtClean="0">
                <a:latin typeface="+mn-ea"/>
              </a:rPr>
            </a:br>
            <a:r>
              <a:rPr lang="en-US" altLang="ja-JP" sz="1800" dirty="0">
                <a:latin typeface="+mn-ea"/>
              </a:rPr>
              <a:t>※</a:t>
            </a:r>
            <a:r>
              <a:rPr lang="ja-JP" altLang="en-US" sz="1800" dirty="0">
                <a:latin typeface="+mn-ea"/>
              </a:rPr>
              <a:t>一般</a:t>
            </a:r>
            <a:r>
              <a:rPr lang="ja-JP" altLang="en-US" sz="1800" dirty="0" smtClean="0">
                <a:latin typeface="+mn-ea"/>
              </a:rPr>
              <a:t>団体、営利</a:t>
            </a:r>
            <a:r>
              <a:rPr lang="ja-JP" altLang="en-US" sz="1800" dirty="0">
                <a:latin typeface="+mn-ea"/>
              </a:rPr>
              <a:t>団体の方は</a:t>
            </a:r>
            <a:r>
              <a:rPr lang="ja-JP" altLang="en-US" sz="1800" dirty="0" smtClean="0">
                <a:latin typeface="+mn-ea"/>
              </a:rPr>
              <a:t>１ヶ月前、当月</a:t>
            </a:r>
            <a:r>
              <a:rPr lang="ja-JP" altLang="en-US" sz="1800" dirty="0">
                <a:latin typeface="+mn-ea"/>
              </a:rPr>
              <a:t>の先着予約の申込みが可能です</a:t>
            </a:r>
            <a:r>
              <a:rPr lang="ja-JP" altLang="en-US" sz="1800" dirty="0" smtClean="0">
                <a:latin typeface="+mn-ea"/>
              </a:rPr>
              <a:t>。</a:t>
            </a:r>
            <a:endParaRPr lang="en-US" altLang="ja-JP" sz="1800" dirty="0">
              <a:solidFill>
                <a:srgbClr val="FF0000"/>
              </a:solidFill>
              <a:latin typeface="+mn-ea"/>
            </a:endParaRPr>
          </a:p>
          <a:p>
            <a:pPr marL="0" indent="0">
              <a:buNone/>
            </a:pPr>
            <a:r>
              <a:rPr lang="en-US" altLang="ja-JP" sz="2000" dirty="0" smtClean="0">
                <a:effectLst>
                  <a:outerShdw blurRad="38100" dist="38100" dir="2700000" algn="tl">
                    <a:srgbClr val="000000">
                      <a:alpha val="43137"/>
                    </a:srgbClr>
                  </a:outerShdw>
                </a:effectLst>
                <a:latin typeface="+mn-ea"/>
              </a:rPr>
              <a:t>【</a:t>
            </a:r>
            <a:r>
              <a:rPr lang="ja-JP" altLang="en-US" sz="2000" dirty="0" smtClean="0">
                <a:effectLst>
                  <a:outerShdw blurRad="38100" dist="38100" dir="2700000" algn="tl">
                    <a:srgbClr val="000000">
                      <a:alpha val="43137"/>
                    </a:srgbClr>
                  </a:outerShdw>
                </a:effectLst>
                <a:latin typeface="+mn-ea"/>
              </a:rPr>
              <a:t>抽選申込みの可能期間と抽選日</a:t>
            </a:r>
            <a:r>
              <a:rPr lang="en-US" altLang="ja-JP" sz="2000" dirty="0" smtClean="0">
                <a:effectLst>
                  <a:outerShdw blurRad="38100" dist="38100" dir="2700000" algn="tl">
                    <a:srgbClr val="000000">
                      <a:alpha val="43137"/>
                    </a:srgbClr>
                  </a:outerShdw>
                </a:effectLst>
                <a:latin typeface="+mn-ea"/>
              </a:rPr>
              <a:t>】</a:t>
            </a:r>
            <a:endParaRPr kumimoji="1" lang="en-US" altLang="ja-JP" sz="2000" dirty="0">
              <a:effectLst>
                <a:outerShdw blurRad="38100" dist="38100" dir="2700000" algn="tl">
                  <a:srgbClr val="000000">
                    <a:alpha val="43137"/>
                  </a:srgbClr>
                </a:outerShdw>
              </a:effectLst>
              <a:latin typeface="+mn-ea"/>
            </a:endParaRPr>
          </a:p>
          <a:p>
            <a:pPr marL="0" indent="0">
              <a:buNone/>
            </a:pPr>
            <a:r>
              <a:rPr lang="ja-JP" altLang="en-US" sz="1800" dirty="0">
                <a:latin typeface="+mn-ea"/>
              </a:rPr>
              <a:t>利用</a:t>
            </a:r>
            <a:r>
              <a:rPr lang="ja-JP" altLang="en-US" sz="1800" dirty="0" smtClean="0">
                <a:latin typeface="+mn-ea"/>
              </a:rPr>
              <a:t>希望日の</a:t>
            </a:r>
            <a:r>
              <a:rPr lang="ja-JP" altLang="en-US" sz="1800" b="1" dirty="0" smtClean="0">
                <a:latin typeface="+mn-ea"/>
              </a:rPr>
              <a:t>２ヶ月前</a:t>
            </a:r>
            <a:r>
              <a:rPr lang="ja-JP" altLang="en-US" sz="1800" b="1" dirty="0">
                <a:latin typeface="+mn-ea"/>
              </a:rPr>
              <a:t>の月の、</a:t>
            </a:r>
            <a:r>
              <a:rPr lang="en-US" altLang="ja-JP" sz="1800" b="1" dirty="0">
                <a:latin typeface="+mn-ea"/>
              </a:rPr>
              <a:t>2</a:t>
            </a:r>
            <a:r>
              <a:rPr lang="ja-JP" altLang="en-US" sz="1800" b="1" dirty="0">
                <a:latin typeface="+mn-ea"/>
              </a:rPr>
              <a:t>日（</a:t>
            </a:r>
            <a:r>
              <a:rPr lang="en-US" altLang="ja-JP" sz="1800" b="1" dirty="0">
                <a:latin typeface="+mn-ea"/>
              </a:rPr>
              <a:t>1</a:t>
            </a:r>
            <a:r>
              <a:rPr lang="ja-JP" altLang="en-US" sz="1800" b="1" dirty="0">
                <a:latin typeface="+mn-ea"/>
              </a:rPr>
              <a:t>月のみ</a:t>
            </a:r>
            <a:r>
              <a:rPr lang="en-US" altLang="ja-JP" sz="1800" b="1" dirty="0">
                <a:latin typeface="+mn-ea"/>
              </a:rPr>
              <a:t>4</a:t>
            </a:r>
            <a:r>
              <a:rPr lang="ja-JP" altLang="en-US" sz="1800" b="1" dirty="0">
                <a:latin typeface="+mn-ea"/>
              </a:rPr>
              <a:t>日）</a:t>
            </a:r>
            <a:r>
              <a:rPr lang="ja-JP" altLang="en-US" sz="1800" b="1" dirty="0" smtClean="0">
                <a:latin typeface="+mn-ea"/>
              </a:rPr>
              <a:t>から</a:t>
            </a:r>
            <a:endParaRPr lang="en-US" altLang="ja-JP" sz="1800" b="1" dirty="0" smtClean="0">
              <a:latin typeface="+mn-ea"/>
            </a:endParaRPr>
          </a:p>
          <a:p>
            <a:pPr marL="0" indent="0">
              <a:buNone/>
            </a:pPr>
            <a:r>
              <a:rPr lang="en-US" altLang="ja-JP" sz="1800" b="1" dirty="0" smtClean="0">
                <a:latin typeface="+mn-ea"/>
              </a:rPr>
              <a:t>15</a:t>
            </a:r>
            <a:r>
              <a:rPr lang="ja-JP" altLang="en-US" sz="1800" b="1" dirty="0">
                <a:latin typeface="+mn-ea"/>
              </a:rPr>
              <a:t>日までの</a:t>
            </a:r>
            <a:r>
              <a:rPr lang="ja-JP" altLang="en-US" sz="1800" b="1" dirty="0" smtClean="0">
                <a:latin typeface="+mn-ea"/>
              </a:rPr>
              <a:t>間</a:t>
            </a:r>
            <a:r>
              <a:rPr lang="ja-JP" altLang="en-US" sz="1800" dirty="0" smtClean="0">
                <a:latin typeface="+mn-ea"/>
              </a:rPr>
              <a:t>に抽選の申込みができます。</a:t>
            </a:r>
            <a:endParaRPr lang="en-US" altLang="ja-JP" sz="1800" dirty="0" smtClean="0">
              <a:latin typeface="+mn-ea"/>
            </a:endParaRPr>
          </a:p>
          <a:p>
            <a:pPr marL="0" indent="0">
              <a:buNone/>
            </a:pPr>
            <a:r>
              <a:rPr lang="ja-JP" altLang="en-US" sz="1800" b="1" dirty="0" smtClean="0">
                <a:latin typeface="+mn-ea"/>
              </a:rPr>
              <a:t>毎月</a:t>
            </a:r>
            <a:r>
              <a:rPr lang="en-US" altLang="ja-JP" sz="1800" b="1" dirty="0">
                <a:latin typeface="+mn-ea"/>
              </a:rPr>
              <a:t>16</a:t>
            </a:r>
            <a:r>
              <a:rPr lang="ja-JP" altLang="en-US" sz="1800" b="1" dirty="0">
                <a:latin typeface="+mn-ea"/>
              </a:rPr>
              <a:t>日</a:t>
            </a:r>
            <a:r>
              <a:rPr lang="ja-JP" altLang="en-US" sz="1800" dirty="0">
                <a:latin typeface="+mn-ea"/>
              </a:rPr>
              <a:t>にシステムが自動抽選します</a:t>
            </a:r>
            <a:r>
              <a:rPr lang="ja-JP" altLang="en-US" sz="1800" dirty="0" smtClean="0">
                <a:latin typeface="+mn-ea"/>
              </a:rPr>
              <a:t>。</a:t>
            </a:r>
            <a:endParaRPr lang="en-US" altLang="ja-JP" sz="1200" dirty="0">
              <a:latin typeface="+mn-ea"/>
            </a:endParaRPr>
          </a:p>
          <a:p>
            <a:pPr marL="0" indent="0">
              <a:buNone/>
            </a:pPr>
            <a:r>
              <a:rPr lang="en-US" altLang="ja-JP" sz="2000" dirty="0">
                <a:effectLst>
                  <a:outerShdw blurRad="38100" dist="38100" dir="2700000" algn="tl">
                    <a:srgbClr val="000000">
                      <a:alpha val="43137"/>
                    </a:srgbClr>
                  </a:outerShdw>
                </a:effectLst>
                <a:latin typeface="+mn-ea"/>
              </a:rPr>
              <a:t>【</a:t>
            </a:r>
            <a:r>
              <a:rPr lang="ja-JP" altLang="en-US" sz="2000" dirty="0">
                <a:effectLst>
                  <a:outerShdw blurRad="38100" dist="38100" dir="2700000" algn="tl">
                    <a:srgbClr val="000000">
                      <a:alpha val="43137"/>
                    </a:srgbClr>
                  </a:outerShdw>
                </a:effectLst>
                <a:latin typeface="+mn-ea"/>
              </a:rPr>
              <a:t>抽選申込みの</a:t>
            </a:r>
            <a:r>
              <a:rPr lang="ja-JP" altLang="en-US" sz="2000" dirty="0" smtClean="0">
                <a:effectLst>
                  <a:outerShdw blurRad="38100" dist="38100" dir="2700000" algn="tl">
                    <a:srgbClr val="000000">
                      <a:alpha val="43137"/>
                    </a:srgbClr>
                  </a:outerShdw>
                </a:effectLst>
                <a:latin typeface="+mn-ea"/>
              </a:rPr>
              <a:t>可能単位数</a:t>
            </a:r>
            <a:r>
              <a:rPr lang="en-US" altLang="ja-JP" sz="2000" dirty="0" smtClean="0">
                <a:effectLst>
                  <a:outerShdw blurRad="38100" dist="38100" dir="2700000" algn="tl">
                    <a:srgbClr val="000000">
                      <a:alpha val="43137"/>
                    </a:srgbClr>
                  </a:outerShdw>
                </a:effectLst>
                <a:latin typeface="+mn-ea"/>
              </a:rPr>
              <a:t>】</a:t>
            </a:r>
            <a:endParaRPr lang="en-US" altLang="ja-JP" sz="2000" dirty="0">
              <a:effectLst>
                <a:outerShdw blurRad="38100" dist="38100" dir="2700000" algn="tl">
                  <a:srgbClr val="000000">
                    <a:alpha val="43137"/>
                  </a:srgbClr>
                </a:outerShdw>
              </a:effectLst>
              <a:latin typeface="+mn-ea"/>
            </a:endParaRPr>
          </a:p>
          <a:p>
            <a:pPr marL="0" indent="0">
              <a:buNone/>
            </a:pPr>
            <a:r>
              <a:rPr lang="ja-JP" altLang="en-US" sz="1800" b="1" dirty="0">
                <a:latin typeface="+mn-ea"/>
              </a:rPr>
              <a:t>５</a:t>
            </a:r>
            <a:r>
              <a:rPr lang="ja-JP" altLang="en-US" sz="1800" b="1" dirty="0" smtClean="0">
                <a:latin typeface="+mn-ea"/>
              </a:rPr>
              <a:t>単位まで</a:t>
            </a:r>
            <a:r>
              <a:rPr lang="en-US" altLang="ja-JP" sz="1800" b="1" dirty="0" smtClean="0">
                <a:latin typeface="+mn-ea"/>
              </a:rPr>
              <a:t/>
            </a:r>
            <a:br>
              <a:rPr lang="en-US" altLang="ja-JP" sz="1800" b="1" dirty="0" smtClean="0">
                <a:latin typeface="+mn-ea"/>
              </a:rPr>
            </a:br>
            <a:r>
              <a:rPr lang="en-US" altLang="ja-JP" sz="1800" dirty="0" smtClean="0">
                <a:latin typeface="+mn-ea"/>
              </a:rPr>
              <a:t>※</a:t>
            </a:r>
            <a:r>
              <a:rPr lang="ja-JP" altLang="en-US" sz="1800" dirty="0" smtClean="0">
                <a:latin typeface="+mn-ea"/>
              </a:rPr>
              <a:t>１つの貸出</a:t>
            </a:r>
            <a:r>
              <a:rPr lang="ja-JP" altLang="en-US" sz="1800" dirty="0">
                <a:latin typeface="+mn-ea"/>
              </a:rPr>
              <a:t>区分</a:t>
            </a:r>
            <a:r>
              <a:rPr lang="ja-JP" altLang="en-US" sz="1800" dirty="0" smtClean="0">
                <a:latin typeface="+mn-ea"/>
              </a:rPr>
              <a:t>に複数の単位の申込みも可能です。</a:t>
            </a:r>
            <a:endParaRPr lang="en-US" altLang="ja-JP" sz="1800" dirty="0">
              <a:effectLst>
                <a:outerShdw blurRad="38100" dist="38100" dir="2700000" algn="tl">
                  <a:srgbClr val="000000">
                    <a:alpha val="43137"/>
                  </a:srgbClr>
                </a:outerShdw>
              </a:effectLst>
              <a:latin typeface="+mn-ea"/>
            </a:endParaRPr>
          </a:p>
          <a:p>
            <a:pPr marL="0" indent="0">
              <a:buNone/>
            </a:pPr>
            <a:r>
              <a:rPr lang="en-US" altLang="ja-JP" sz="2000" dirty="0" smtClean="0">
                <a:effectLst>
                  <a:outerShdw blurRad="38100" dist="38100" dir="2700000" algn="tl">
                    <a:srgbClr val="000000">
                      <a:alpha val="43137"/>
                    </a:srgbClr>
                  </a:outerShdw>
                </a:effectLst>
                <a:latin typeface="+mn-ea"/>
              </a:rPr>
              <a:t>【</a:t>
            </a:r>
            <a:r>
              <a:rPr lang="ja-JP" altLang="en-US" sz="2000" dirty="0" smtClean="0">
                <a:effectLst>
                  <a:outerShdw blurRad="38100" dist="38100" dir="2700000" algn="tl">
                    <a:srgbClr val="000000">
                      <a:alpha val="43137"/>
                    </a:srgbClr>
                  </a:outerShdw>
                </a:effectLst>
                <a:latin typeface="+mn-ea"/>
              </a:rPr>
              <a:t>当選確認／当選確定申請の期間</a:t>
            </a:r>
            <a:r>
              <a:rPr lang="en-US" altLang="ja-JP" sz="2000" dirty="0" smtClean="0">
                <a:effectLst>
                  <a:outerShdw blurRad="38100" dist="38100" dir="2700000" algn="tl">
                    <a:srgbClr val="000000">
                      <a:alpha val="43137"/>
                    </a:srgbClr>
                  </a:outerShdw>
                </a:effectLst>
                <a:latin typeface="+mn-ea"/>
              </a:rPr>
              <a:t>】</a:t>
            </a:r>
          </a:p>
          <a:p>
            <a:pPr marL="0" indent="0">
              <a:buNone/>
            </a:pPr>
            <a:r>
              <a:rPr lang="ja-JP" altLang="en-US" sz="1800" dirty="0">
                <a:latin typeface="+mn-ea"/>
              </a:rPr>
              <a:t>抽選申込みをした月の</a:t>
            </a:r>
            <a:r>
              <a:rPr lang="en-US" altLang="ja-JP" sz="1800" b="1" dirty="0">
                <a:latin typeface="+mn-ea"/>
              </a:rPr>
              <a:t>17</a:t>
            </a:r>
            <a:r>
              <a:rPr lang="ja-JP" altLang="en-US" sz="1800" b="1" dirty="0">
                <a:latin typeface="+mn-ea"/>
              </a:rPr>
              <a:t>日から</a:t>
            </a:r>
            <a:r>
              <a:rPr lang="en-US" altLang="ja-JP" sz="1800" b="1" dirty="0">
                <a:latin typeface="+mn-ea"/>
              </a:rPr>
              <a:t>23</a:t>
            </a:r>
            <a:r>
              <a:rPr lang="ja-JP" altLang="en-US" sz="1800" b="1" dirty="0">
                <a:latin typeface="+mn-ea"/>
              </a:rPr>
              <a:t>日までの</a:t>
            </a:r>
            <a:r>
              <a:rPr lang="ja-JP" altLang="en-US" sz="1800" b="1" dirty="0" smtClean="0">
                <a:latin typeface="+mn-ea"/>
              </a:rPr>
              <a:t>間</a:t>
            </a:r>
            <a:r>
              <a:rPr lang="ja-JP" altLang="en-US" sz="1800" dirty="0" smtClean="0">
                <a:latin typeface="+mn-ea"/>
              </a:rPr>
              <a:t>に抽選の結果が確認できます。</a:t>
            </a:r>
            <a:endParaRPr lang="en-US" altLang="ja-JP" sz="1800" dirty="0">
              <a:latin typeface="+mn-ea"/>
            </a:endParaRPr>
          </a:p>
          <a:p>
            <a:pPr marL="0" indent="0">
              <a:buNone/>
            </a:pPr>
            <a:r>
              <a:rPr lang="en-US" altLang="ja-JP" sz="1800" dirty="0" smtClean="0">
                <a:latin typeface="+mn-ea"/>
              </a:rPr>
              <a:t>※</a:t>
            </a:r>
            <a:r>
              <a:rPr lang="ja-JP" altLang="en-US" sz="1800" dirty="0" smtClean="0">
                <a:latin typeface="+mn-ea"/>
              </a:rPr>
              <a:t>メールアドレスの登録をし</a:t>
            </a:r>
            <a:r>
              <a:rPr lang="ja-JP" altLang="en-US" sz="1800" dirty="0">
                <a:latin typeface="+mn-ea"/>
              </a:rPr>
              <a:t>て</a:t>
            </a:r>
            <a:r>
              <a:rPr lang="ja-JP" altLang="en-US" sz="1800" dirty="0" smtClean="0">
                <a:latin typeface="+mn-ea"/>
              </a:rPr>
              <a:t>いる団体には抽選結果のお知らせメールが</a:t>
            </a:r>
            <a:endParaRPr lang="en-US" altLang="ja-JP" sz="1800" dirty="0" smtClean="0">
              <a:latin typeface="+mn-ea"/>
            </a:endParaRPr>
          </a:p>
          <a:p>
            <a:pPr marL="0" indent="0">
              <a:buNone/>
            </a:pPr>
            <a:r>
              <a:rPr lang="ja-JP" altLang="en-US" sz="1800" dirty="0" smtClean="0">
                <a:latin typeface="+mn-ea"/>
              </a:rPr>
              <a:t>送信されます。</a:t>
            </a:r>
            <a:endParaRPr lang="en-US" altLang="ja-JP" sz="1800" dirty="0" smtClean="0">
              <a:latin typeface="+mn-ea"/>
            </a:endParaRPr>
          </a:p>
          <a:p>
            <a:pPr marL="0" indent="0">
              <a:buNone/>
            </a:pPr>
            <a:r>
              <a:rPr lang="ja-JP" altLang="en-US" sz="1800" dirty="0" smtClean="0">
                <a:latin typeface="+mn-ea"/>
              </a:rPr>
              <a:t>当選した場合は、</a:t>
            </a:r>
            <a:r>
              <a:rPr lang="en-US" altLang="ja-JP" sz="1800" b="1" dirty="0" smtClean="0">
                <a:latin typeface="+mn-ea"/>
              </a:rPr>
              <a:t>23</a:t>
            </a:r>
            <a:r>
              <a:rPr lang="ja-JP" altLang="en-US" sz="1800" b="1" dirty="0" smtClean="0">
                <a:latin typeface="+mn-ea"/>
              </a:rPr>
              <a:t>日の</a:t>
            </a:r>
            <a:r>
              <a:rPr lang="en-US" altLang="ja-JP" sz="1800" b="1" dirty="0" smtClean="0">
                <a:latin typeface="+mn-ea"/>
              </a:rPr>
              <a:t>23</a:t>
            </a:r>
            <a:r>
              <a:rPr lang="ja-JP" altLang="en-US" sz="1800" b="1" dirty="0" smtClean="0">
                <a:latin typeface="+mn-ea"/>
              </a:rPr>
              <a:t>時まで</a:t>
            </a:r>
            <a:r>
              <a:rPr lang="ja-JP" altLang="en-US" sz="1800" b="1" dirty="0">
                <a:latin typeface="+mn-ea"/>
              </a:rPr>
              <a:t>の間</a:t>
            </a:r>
            <a:r>
              <a:rPr lang="ja-JP" altLang="en-US" sz="1800" b="1" dirty="0" smtClean="0">
                <a:latin typeface="+mn-ea"/>
              </a:rPr>
              <a:t>に予約システムから</a:t>
            </a:r>
            <a:r>
              <a:rPr lang="ja-JP" altLang="en-US" sz="1800" b="1" dirty="0" smtClean="0">
                <a:solidFill>
                  <a:srgbClr val="FF0000"/>
                </a:solidFill>
                <a:latin typeface="+mn-ea"/>
              </a:rPr>
              <a:t>当選確定</a:t>
            </a:r>
            <a:r>
              <a:rPr lang="ja-JP" altLang="en-US" sz="1800" b="1" dirty="0" smtClean="0">
                <a:latin typeface="+mn-ea"/>
              </a:rPr>
              <a:t>申請が</a:t>
            </a:r>
            <a:endParaRPr lang="en-US" altLang="ja-JP" sz="1800" b="1" dirty="0" smtClean="0">
              <a:latin typeface="+mn-ea"/>
            </a:endParaRPr>
          </a:p>
          <a:p>
            <a:pPr marL="0" indent="0">
              <a:buNone/>
            </a:pPr>
            <a:r>
              <a:rPr lang="ja-JP" altLang="en-US" sz="1800" b="1" dirty="0" smtClean="0">
                <a:latin typeface="+mn-ea"/>
              </a:rPr>
              <a:t>必要になります</a:t>
            </a:r>
            <a:r>
              <a:rPr lang="ja-JP" altLang="en-US" sz="1800" dirty="0" smtClean="0">
                <a:latin typeface="+mn-ea"/>
              </a:rPr>
              <a:t>。</a:t>
            </a:r>
            <a:endParaRPr lang="en-US" altLang="ja-JP" sz="1800" dirty="0" smtClean="0">
              <a:latin typeface="+mn-ea"/>
            </a:endParaRPr>
          </a:p>
          <a:p>
            <a:pPr marL="0" indent="0">
              <a:buNone/>
            </a:pPr>
            <a:r>
              <a:rPr lang="en-US" altLang="ja-JP" sz="1800" dirty="0" smtClean="0">
                <a:solidFill>
                  <a:srgbClr val="FF0000"/>
                </a:solidFill>
                <a:latin typeface="+mn-ea"/>
              </a:rPr>
              <a:t>※</a:t>
            </a:r>
            <a:r>
              <a:rPr lang="en-US" altLang="ja-JP" sz="1800" b="1" dirty="0" smtClean="0">
                <a:solidFill>
                  <a:srgbClr val="FF0000"/>
                </a:solidFill>
                <a:latin typeface="+mn-ea"/>
              </a:rPr>
              <a:t>23</a:t>
            </a:r>
            <a:r>
              <a:rPr lang="ja-JP" altLang="en-US" sz="1800" b="1" dirty="0" smtClean="0">
                <a:solidFill>
                  <a:srgbClr val="FF0000"/>
                </a:solidFill>
                <a:latin typeface="+mn-ea"/>
              </a:rPr>
              <a:t>日の</a:t>
            </a:r>
            <a:r>
              <a:rPr lang="en-US" altLang="ja-JP" sz="1800" b="1" dirty="0" smtClean="0">
                <a:solidFill>
                  <a:srgbClr val="FF0000"/>
                </a:solidFill>
                <a:latin typeface="+mn-ea"/>
              </a:rPr>
              <a:t>23</a:t>
            </a:r>
            <a:r>
              <a:rPr lang="ja-JP" altLang="en-US" sz="1800" b="1" dirty="0" smtClean="0">
                <a:solidFill>
                  <a:srgbClr val="FF0000"/>
                </a:solidFill>
                <a:latin typeface="+mn-ea"/>
              </a:rPr>
              <a:t>時まで</a:t>
            </a:r>
            <a:r>
              <a:rPr lang="ja-JP" altLang="en-US" sz="1800" dirty="0" smtClean="0">
                <a:solidFill>
                  <a:srgbClr val="FF0000"/>
                </a:solidFill>
                <a:latin typeface="+mn-ea"/>
              </a:rPr>
              <a:t>に当選確定申請を行わないと、</a:t>
            </a:r>
            <a:r>
              <a:rPr lang="ja-JP" altLang="en-US" sz="1800" b="1" dirty="0" smtClean="0">
                <a:solidFill>
                  <a:srgbClr val="FF0000"/>
                </a:solidFill>
                <a:latin typeface="+mn-ea"/>
              </a:rPr>
              <a:t>当選が無効</a:t>
            </a:r>
            <a:r>
              <a:rPr lang="ja-JP" altLang="en-US" sz="1800" dirty="0" smtClean="0">
                <a:solidFill>
                  <a:srgbClr val="FF0000"/>
                </a:solidFill>
                <a:latin typeface="+mn-ea"/>
              </a:rPr>
              <a:t>となりますので、</a:t>
            </a:r>
            <a:endParaRPr lang="en-US" altLang="ja-JP" sz="1800" dirty="0" smtClean="0">
              <a:solidFill>
                <a:srgbClr val="FF0000"/>
              </a:solidFill>
              <a:latin typeface="+mn-ea"/>
            </a:endParaRPr>
          </a:p>
          <a:p>
            <a:pPr marL="0" indent="0">
              <a:buNone/>
            </a:pPr>
            <a:r>
              <a:rPr lang="ja-JP" altLang="en-US" sz="1800" dirty="0" smtClean="0">
                <a:solidFill>
                  <a:srgbClr val="FF0000"/>
                </a:solidFill>
                <a:latin typeface="+mn-ea"/>
              </a:rPr>
              <a:t>お気を付けください。</a:t>
            </a:r>
            <a:endParaRPr lang="en-US" altLang="ja-JP" sz="1800" dirty="0">
              <a:solidFill>
                <a:srgbClr val="FF0000"/>
              </a:solidFill>
              <a:latin typeface="+mn-ea"/>
            </a:endParaRPr>
          </a:p>
          <a:p>
            <a:pPr marL="0" indent="0">
              <a:buNone/>
            </a:pPr>
            <a:endParaRPr lang="en-US" altLang="ja-JP" sz="1200" dirty="0">
              <a:latin typeface="+mn-ea"/>
            </a:endParaRPr>
          </a:p>
          <a:p>
            <a:pPr marL="0" indent="0">
              <a:buNone/>
            </a:pPr>
            <a:endParaRPr kumimoji="1" lang="en-US" altLang="ja-JP" sz="1200" dirty="0">
              <a:latin typeface="+mn-ea"/>
            </a:endParaRPr>
          </a:p>
          <a:p>
            <a:pPr marL="0" indent="0">
              <a:buNone/>
            </a:pPr>
            <a:endParaRPr kumimoji="1" lang="en-US" altLang="ja-JP" sz="1800" dirty="0">
              <a:latin typeface="+mn-ea"/>
            </a:endParaRPr>
          </a:p>
          <a:p>
            <a:pPr marL="0" indent="0">
              <a:buNone/>
            </a:pPr>
            <a:endParaRPr lang="en-US" altLang="ja-JP" sz="1800" b="1" dirty="0">
              <a:solidFill>
                <a:srgbClr val="333333"/>
              </a:solidFill>
              <a:latin typeface="+mn-ea"/>
            </a:endParaRPr>
          </a:p>
          <a:p>
            <a:pPr marL="0" indent="0">
              <a:buNone/>
            </a:pPr>
            <a:endParaRPr lang="en-US" altLang="ja-JP" sz="1800" dirty="0">
              <a:latin typeface="+mn-ea"/>
            </a:endParaRPr>
          </a:p>
        </p:txBody>
      </p:sp>
      <p:sp>
        <p:nvSpPr>
          <p:cNvPr id="4" name="スライド番号プレースホルダー 3">
            <a:extLst>
              <a:ext uri="{FF2B5EF4-FFF2-40B4-BE49-F238E27FC236}">
                <a16:creationId xmlns:a16="http://schemas.microsoft.com/office/drawing/2014/main" id="{143F4307-9830-4E63-BA17-90489C76FCFC}"/>
              </a:ext>
            </a:extLst>
          </p:cNvPr>
          <p:cNvSpPr>
            <a:spLocks noGrp="1"/>
          </p:cNvSpPr>
          <p:nvPr>
            <p:ph type="sldNum" sz="quarter" idx="10"/>
          </p:nvPr>
        </p:nvSpPr>
        <p:spPr/>
        <p:txBody>
          <a:bodyPr/>
          <a:lstStyle/>
          <a:p>
            <a:pPr>
              <a:defRPr/>
            </a:pPr>
            <a:fld id="{79B54331-5F34-4201-82D6-849E7E21E466}" type="slidenum">
              <a:rPr lang="en-US" altLang="ja-JP" smtClean="0"/>
              <a:pPr>
                <a:defRPr/>
              </a:pPr>
              <a:t>6</a:t>
            </a:fld>
            <a:endParaRPr lang="en-US" altLang="ja-JP" dirty="0"/>
          </a:p>
        </p:txBody>
      </p:sp>
      <p:pic>
        <p:nvPicPr>
          <p:cNvPr id="3074" name="Picture 2" descr="C:\Users\tikisien10\Desktop\ダウンロー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2198">
            <a:off x="6042565" y="2220781"/>
            <a:ext cx="2070276" cy="155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894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0A276-6B68-44BB-95CD-E23218C66892}"/>
              </a:ext>
            </a:extLst>
          </p:cNvPr>
          <p:cNvSpPr>
            <a:spLocks noGrp="1"/>
          </p:cNvSpPr>
          <p:nvPr>
            <p:ph type="title"/>
          </p:nvPr>
        </p:nvSpPr>
        <p:spPr>
          <a:xfrm>
            <a:off x="0" y="0"/>
            <a:ext cx="8460000" cy="648000"/>
          </a:xfrm>
        </p:spPr>
        <p:txBody>
          <a:bodyPr/>
          <a:lstStyle/>
          <a:p>
            <a:r>
              <a:rPr lang="ja-JP" altLang="en-US" dirty="0" smtClean="0"/>
              <a:t>　</a:t>
            </a:r>
            <a:r>
              <a:rPr lang="ja-JP" altLang="en-US" sz="2400" dirty="0" smtClean="0"/>
              <a:t>３－１　マイページ</a:t>
            </a:r>
            <a:r>
              <a:rPr kumimoji="1" lang="ja-JP" altLang="en-US" sz="2400" dirty="0" smtClean="0"/>
              <a:t>へログインする</a:t>
            </a:r>
            <a:endParaRPr kumimoji="1" lang="ja-JP" altLang="en-US" sz="2400" dirty="0"/>
          </a:p>
        </p:txBody>
      </p:sp>
      <p:sp>
        <p:nvSpPr>
          <p:cNvPr id="4" name="スライド番号プレースホルダー 3">
            <a:extLst>
              <a:ext uri="{FF2B5EF4-FFF2-40B4-BE49-F238E27FC236}">
                <a16:creationId xmlns:a16="http://schemas.microsoft.com/office/drawing/2014/main" id="{460594BA-C8E0-4BAC-ADC7-8AC3D926EB0F}"/>
              </a:ext>
            </a:extLst>
          </p:cNvPr>
          <p:cNvSpPr>
            <a:spLocks noGrp="1"/>
          </p:cNvSpPr>
          <p:nvPr>
            <p:ph type="sldNum" sz="quarter" idx="10"/>
          </p:nvPr>
        </p:nvSpPr>
        <p:spPr/>
        <p:txBody>
          <a:bodyPr/>
          <a:lstStyle/>
          <a:p>
            <a:pPr>
              <a:defRPr/>
            </a:pPr>
            <a:fld id="{79B54331-5F34-4201-82D6-849E7E21E466}" type="slidenum">
              <a:rPr lang="en-US" altLang="ja-JP" smtClean="0"/>
              <a:pPr>
                <a:defRPr/>
              </a:pPr>
              <a:t>7</a:t>
            </a:fld>
            <a:endParaRPr lang="en-US" altLang="ja-JP" dirty="0"/>
          </a:p>
        </p:txBody>
      </p:sp>
      <p:pic>
        <p:nvPicPr>
          <p:cNvPr id="8" name="図 7">
            <a:extLst>
              <a:ext uri="{FF2B5EF4-FFF2-40B4-BE49-F238E27FC236}">
                <a16:creationId xmlns:a16="http://schemas.microsoft.com/office/drawing/2014/main" id="{611A7EC8-46EA-4FDA-9553-28752E8A9DC9}"/>
              </a:ext>
            </a:extLst>
          </p:cNvPr>
          <p:cNvPicPr>
            <a:picLocks noChangeAspect="1"/>
          </p:cNvPicPr>
          <p:nvPr/>
        </p:nvPicPr>
        <p:blipFill>
          <a:blip r:embed="rId2"/>
          <a:stretch>
            <a:fillRect/>
          </a:stretch>
        </p:blipFill>
        <p:spPr>
          <a:xfrm>
            <a:off x="384190" y="1096915"/>
            <a:ext cx="5215212" cy="3132000"/>
          </a:xfrm>
          <a:prstGeom prst="rect">
            <a:avLst/>
          </a:prstGeom>
          <a:ln>
            <a:solidFill>
              <a:schemeClr val="tx1"/>
            </a:solidFill>
          </a:ln>
        </p:spPr>
      </p:pic>
      <p:pic>
        <p:nvPicPr>
          <p:cNvPr id="9" name="図 8">
            <a:extLst>
              <a:ext uri="{FF2B5EF4-FFF2-40B4-BE49-F238E27FC236}">
                <a16:creationId xmlns:a16="http://schemas.microsoft.com/office/drawing/2014/main" id="{B7562EED-FAD7-4447-BFD7-EE702909AEFE}"/>
              </a:ext>
            </a:extLst>
          </p:cNvPr>
          <p:cNvPicPr>
            <a:picLocks noChangeAspect="1"/>
          </p:cNvPicPr>
          <p:nvPr/>
        </p:nvPicPr>
        <p:blipFill>
          <a:blip r:embed="rId3"/>
          <a:stretch>
            <a:fillRect/>
          </a:stretch>
        </p:blipFill>
        <p:spPr>
          <a:xfrm>
            <a:off x="5885575" y="1096915"/>
            <a:ext cx="2825186" cy="3132000"/>
          </a:xfrm>
          <a:prstGeom prst="rect">
            <a:avLst/>
          </a:prstGeom>
          <a:ln>
            <a:solidFill>
              <a:schemeClr val="tx1"/>
            </a:solidFill>
          </a:ln>
        </p:spPr>
      </p:pic>
      <p:sp>
        <p:nvSpPr>
          <p:cNvPr id="5" name="楕円 4"/>
          <p:cNvSpPr/>
          <p:nvPr/>
        </p:nvSpPr>
        <p:spPr bwMode="auto">
          <a:xfrm>
            <a:off x="1511592" y="1720738"/>
            <a:ext cx="1170156" cy="1170977"/>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6" name="楕円 5"/>
          <p:cNvSpPr/>
          <p:nvPr/>
        </p:nvSpPr>
        <p:spPr bwMode="auto">
          <a:xfrm>
            <a:off x="6704168" y="2122819"/>
            <a:ext cx="1188000" cy="1188000"/>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3" name="下矢印 1">
            <a:extLst>
              <a:ext uri="{FF2B5EF4-FFF2-40B4-BE49-F238E27FC236}">
                <a16:creationId xmlns:a16="http://schemas.microsoft.com/office/drawing/2014/main" id="{DE902D01-AFC5-42BD-99AF-8B2E004F3769}"/>
              </a:ext>
            </a:extLst>
          </p:cNvPr>
          <p:cNvSpPr/>
          <p:nvPr/>
        </p:nvSpPr>
        <p:spPr bwMode="auto">
          <a:xfrm rot="16200000">
            <a:off x="5619229" y="2294901"/>
            <a:ext cx="360000" cy="97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7" name="テキスト ボックス 6"/>
          <p:cNvSpPr txBox="1"/>
          <p:nvPr/>
        </p:nvSpPr>
        <p:spPr>
          <a:xfrm>
            <a:off x="432001" y="4228915"/>
            <a:ext cx="5215211" cy="307777"/>
          </a:xfrm>
          <a:prstGeom prst="rect">
            <a:avLst/>
          </a:prstGeom>
          <a:noFill/>
        </p:spPr>
        <p:txBody>
          <a:bodyPr wrap="square" rtlCol="0">
            <a:spAutoFit/>
          </a:bodyPr>
          <a:lstStyle/>
          <a:p>
            <a:r>
              <a:rPr kumimoji="1" lang="ja-JP" altLang="en-US" sz="1400" dirty="0" smtClean="0"/>
              <a:t>「</a:t>
            </a:r>
            <a:r>
              <a:rPr kumimoji="1" lang="ja-JP" altLang="en-US" sz="1400" b="1" dirty="0" smtClean="0"/>
              <a:t>マイページ</a:t>
            </a:r>
            <a:r>
              <a:rPr kumimoji="1" lang="ja-JP" altLang="en-US" sz="1400" dirty="0" smtClean="0"/>
              <a:t>」をクリックする。</a:t>
            </a:r>
            <a:endParaRPr kumimoji="1" lang="ja-JP" altLang="en-US" sz="1400" dirty="0"/>
          </a:p>
        </p:txBody>
      </p:sp>
      <p:sp>
        <p:nvSpPr>
          <p:cNvPr id="15" name="テキスト ボックス 14"/>
          <p:cNvSpPr txBox="1"/>
          <p:nvPr/>
        </p:nvSpPr>
        <p:spPr>
          <a:xfrm>
            <a:off x="5895180" y="4228915"/>
            <a:ext cx="2815581" cy="523220"/>
          </a:xfrm>
          <a:prstGeom prst="rect">
            <a:avLst/>
          </a:prstGeom>
          <a:noFill/>
        </p:spPr>
        <p:txBody>
          <a:bodyPr wrap="square" rtlCol="0">
            <a:spAutoFit/>
          </a:bodyPr>
          <a:lstStyle/>
          <a:p>
            <a:r>
              <a:rPr kumimoji="1" lang="ja-JP" altLang="en-US" sz="1400" dirty="0" smtClean="0"/>
              <a:t>「</a:t>
            </a:r>
            <a:r>
              <a:rPr kumimoji="1" lang="ja-JP" altLang="en-US" sz="1400" b="1" dirty="0" smtClean="0"/>
              <a:t>利用者番号</a:t>
            </a:r>
            <a:r>
              <a:rPr kumimoji="1" lang="ja-JP" altLang="en-US" sz="1400" dirty="0" smtClean="0"/>
              <a:t>」と「</a:t>
            </a:r>
            <a:r>
              <a:rPr kumimoji="1" lang="ja-JP" altLang="en-US" sz="1400" b="1" dirty="0" smtClean="0"/>
              <a:t>パスワード</a:t>
            </a:r>
            <a:r>
              <a:rPr kumimoji="1" lang="ja-JP" altLang="en-US" sz="1400" dirty="0" smtClean="0"/>
              <a:t>」を</a:t>
            </a:r>
            <a:endParaRPr kumimoji="1" lang="en-US" altLang="ja-JP" sz="1400" dirty="0" smtClean="0"/>
          </a:p>
          <a:p>
            <a:r>
              <a:rPr kumimoji="1" lang="ja-JP" altLang="en-US" sz="1400" dirty="0" smtClean="0"/>
              <a:t>入力し、「</a:t>
            </a:r>
            <a:r>
              <a:rPr kumimoji="1" lang="ja-JP" altLang="en-US" sz="1400" b="1" dirty="0" smtClean="0"/>
              <a:t>ログイン</a:t>
            </a:r>
            <a:r>
              <a:rPr kumimoji="1" lang="ja-JP" altLang="en-US" sz="1400" dirty="0" smtClean="0"/>
              <a:t>」をクリックする。</a:t>
            </a:r>
            <a:endParaRPr kumimoji="1" lang="ja-JP" altLang="en-US" sz="1400" dirty="0"/>
          </a:p>
        </p:txBody>
      </p:sp>
      <p:sp>
        <p:nvSpPr>
          <p:cNvPr id="16" name="テキスト ボックス 15"/>
          <p:cNvSpPr txBox="1"/>
          <p:nvPr/>
        </p:nvSpPr>
        <p:spPr>
          <a:xfrm>
            <a:off x="432000" y="651895"/>
            <a:ext cx="5549917" cy="338554"/>
          </a:xfrm>
          <a:prstGeom prst="rect">
            <a:avLst/>
          </a:prstGeom>
          <a:noFill/>
        </p:spPr>
        <p:txBody>
          <a:bodyPr wrap="none" rtlCol="0">
            <a:spAutoFit/>
          </a:bodyPr>
          <a:lstStyle/>
          <a:p>
            <a:r>
              <a:rPr lang="ja-JP" altLang="en-US" sz="1600" dirty="0" smtClean="0"/>
              <a:t>抽選申込みをするために</a:t>
            </a:r>
            <a:r>
              <a:rPr kumimoji="1" lang="ja-JP" altLang="en-US" sz="1600" dirty="0" smtClean="0"/>
              <a:t>マイページへログインしてください。</a:t>
            </a:r>
            <a:endParaRPr kumimoji="1" lang="ja-JP" altLang="en-US" sz="1600" dirty="0"/>
          </a:p>
        </p:txBody>
      </p:sp>
      <p:sp>
        <p:nvSpPr>
          <p:cNvPr id="17" name="テキスト ボックス 16"/>
          <p:cNvSpPr txBox="1"/>
          <p:nvPr/>
        </p:nvSpPr>
        <p:spPr>
          <a:xfrm>
            <a:off x="432000" y="4959204"/>
            <a:ext cx="8280000" cy="1384995"/>
          </a:xfrm>
          <a:prstGeom prst="rect">
            <a:avLst/>
          </a:prstGeom>
          <a:noFill/>
          <a:ln>
            <a:solidFill>
              <a:schemeClr val="tx1"/>
            </a:solidFill>
          </a:ln>
        </p:spPr>
        <p:txBody>
          <a:bodyPr wrap="square" rtlCol="0">
            <a:spAutoFit/>
          </a:bodyPr>
          <a:lstStyle/>
          <a:p>
            <a:r>
              <a:rPr lang="ja-JP" altLang="en-US" sz="1400" dirty="0" smtClean="0">
                <a:latin typeface="+mn-ea"/>
                <a:ea typeface="+mn-ea"/>
              </a:rPr>
              <a:t>●抽選申込みの方法</a:t>
            </a:r>
            <a:endParaRPr lang="en-US" altLang="ja-JP" sz="1400" dirty="0" smtClean="0">
              <a:latin typeface="+mn-ea"/>
              <a:ea typeface="+mn-ea"/>
            </a:endParaRPr>
          </a:p>
          <a:p>
            <a:r>
              <a:rPr lang="ja-JP" altLang="en-US" sz="1400" dirty="0">
                <a:latin typeface="+mn-ea"/>
                <a:ea typeface="+mn-ea"/>
              </a:rPr>
              <a:t>・</a:t>
            </a:r>
            <a:r>
              <a:rPr lang="ja-JP" altLang="en-US" sz="1400" dirty="0" smtClean="0">
                <a:latin typeface="+mn-ea"/>
                <a:ea typeface="+mn-ea"/>
              </a:rPr>
              <a:t>申込み</a:t>
            </a:r>
            <a:r>
              <a:rPr lang="ja-JP" altLang="en-US" sz="1400" dirty="0">
                <a:latin typeface="+mn-ea"/>
                <a:ea typeface="+mn-ea"/>
              </a:rPr>
              <a:t>したい施設や部屋から、日時や目的を選んで</a:t>
            </a:r>
            <a:r>
              <a:rPr lang="ja-JP" altLang="en-US" sz="1400" dirty="0" smtClean="0">
                <a:latin typeface="+mn-ea"/>
                <a:ea typeface="+mn-ea"/>
              </a:rPr>
              <a:t>申込み　⇒　</a:t>
            </a:r>
            <a:r>
              <a:rPr lang="en-US" altLang="ja-JP" sz="1400" dirty="0" smtClean="0">
                <a:latin typeface="+mn-ea"/>
                <a:ea typeface="+mn-ea"/>
              </a:rPr>
              <a:t>3-2</a:t>
            </a:r>
            <a:r>
              <a:rPr lang="ja-JP" altLang="en-US" sz="1400" dirty="0" smtClean="0">
                <a:latin typeface="+mn-ea"/>
                <a:ea typeface="+mn-ea"/>
              </a:rPr>
              <a:t> </a:t>
            </a:r>
            <a:r>
              <a:rPr kumimoji="1" lang="ja-JP" altLang="en-US" sz="1400" dirty="0" smtClean="0">
                <a:latin typeface="+mn-ea"/>
                <a:ea typeface="+mn-ea"/>
              </a:rPr>
              <a:t>施設で確認</a:t>
            </a:r>
            <a:r>
              <a:rPr lang="ja-JP" altLang="en-US" sz="1400" dirty="0" smtClean="0">
                <a:latin typeface="+mn-ea"/>
                <a:ea typeface="+mn-ea"/>
              </a:rPr>
              <a:t>・・・・・・・・・・</a:t>
            </a:r>
            <a:r>
              <a:rPr lang="en-US" altLang="ja-JP" sz="1400" dirty="0" smtClean="0">
                <a:latin typeface="+mn-ea"/>
                <a:ea typeface="+mn-ea"/>
              </a:rPr>
              <a:t>P8</a:t>
            </a:r>
            <a:r>
              <a:rPr lang="ja-JP" altLang="en-US" sz="1400" dirty="0" smtClean="0">
                <a:latin typeface="+mn-ea"/>
                <a:ea typeface="+mn-ea"/>
              </a:rPr>
              <a:t>～</a:t>
            </a:r>
            <a:r>
              <a:rPr lang="en-US" altLang="ja-JP" sz="1400" dirty="0">
                <a:latin typeface="+mn-ea"/>
                <a:ea typeface="+mn-ea"/>
              </a:rPr>
              <a:t>10</a:t>
            </a:r>
            <a:endParaRPr kumimoji="1" lang="en-US" altLang="ja-JP" sz="1400" dirty="0" smtClean="0">
              <a:latin typeface="+mn-ea"/>
              <a:ea typeface="+mn-ea"/>
            </a:endParaRPr>
          </a:p>
          <a:p>
            <a:r>
              <a:rPr lang="ja-JP" altLang="en-US" sz="1400" dirty="0" smtClean="0">
                <a:latin typeface="+mn-ea"/>
                <a:ea typeface="+mn-ea"/>
              </a:rPr>
              <a:t>・</a:t>
            </a:r>
            <a:r>
              <a:rPr lang="ja-JP" altLang="en-US" sz="1400" dirty="0">
                <a:latin typeface="+mn-ea"/>
                <a:ea typeface="+mn-ea"/>
              </a:rPr>
              <a:t>利用日時や目的を選択して、利用可能施設を検索し、申込み</a:t>
            </a:r>
            <a:r>
              <a:rPr lang="ja-JP" altLang="en-US" sz="1400" dirty="0" smtClean="0">
                <a:latin typeface="+mn-ea"/>
                <a:ea typeface="+mn-ea"/>
              </a:rPr>
              <a:t>⇒　</a:t>
            </a:r>
            <a:r>
              <a:rPr lang="en-US" altLang="ja-JP" sz="1400" dirty="0" smtClean="0">
                <a:latin typeface="+mn-ea"/>
                <a:ea typeface="+mn-ea"/>
              </a:rPr>
              <a:t>3-3</a:t>
            </a:r>
            <a:r>
              <a:rPr lang="ja-JP" altLang="en-US" sz="1400" dirty="0" smtClean="0">
                <a:latin typeface="+mn-ea"/>
                <a:ea typeface="+mn-ea"/>
              </a:rPr>
              <a:t> 条件</a:t>
            </a:r>
            <a:r>
              <a:rPr lang="ja-JP" altLang="en-US" sz="1400" dirty="0">
                <a:latin typeface="+mn-ea"/>
                <a:ea typeface="+mn-ea"/>
              </a:rPr>
              <a:t>を指定して</a:t>
            </a:r>
            <a:r>
              <a:rPr lang="ja-JP" altLang="en-US" sz="1400" dirty="0" smtClean="0">
                <a:latin typeface="+mn-ea"/>
                <a:ea typeface="+mn-ea"/>
              </a:rPr>
              <a:t>検索・・・</a:t>
            </a:r>
            <a:r>
              <a:rPr lang="en-US" altLang="ja-JP" sz="1400" dirty="0" smtClean="0">
                <a:latin typeface="+mn-ea"/>
                <a:ea typeface="+mn-ea"/>
              </a:rPr>
              <a:t>P11</a:t>
            </a:r>
            <a:r>
              <a:rPr lang="ja-JP" altLang="en-US" sz="1400" dirty="0" smtClean="0">
                <a:latin typeface="+mn-ea"/>
                <a:ea typeface="+mn-ea"/>
              </a:rPr>
              <a:t>～</a:t>
            </a:r>
            <a:r>
              <a:rPr lang="en-US" altLang="ja-JP" sz="1400" dirty="0" smtClean="0">
                <a:latin typeface="+mn-ea"/>
                <a:ea typeface="+mn-ea"/>
              </a:rPr>
              <a:t>12</a:t>
            </a:r>
          </a:p>
          <a:p>
            <a:r>
              <a:rPr lang="ja-JP" altLang="en-US" sz="1400" dirty="0" smtClean="0">
                <a:latin typeface="+mn-ea"/>
                <a:ea typeface="+mn-ea"/>
              </a:rPr>
              <a:t>・「</a:t>
            </a:r>
            <a:r>
              <a:rPr lang="ja-JP" altLang="en-US" sz="1400" dirty="0">
                <a:latin typeface="+mn-ea"/>
                <a:ea typeface="+mn-ea"/>
              </a:rPr>
              <a:t>よく使う施設」へ登録した施設</a:t>
            </a:r>
            <a:r>
              <a:rPr lang="ja-JP" altLang="en-US" sz="1400" dirty="0" smtClean="0">
                <a:latin typeface="+mn-ea"/>
                <a:ea typeface="+mn-ea"/>
              </a:rPr>
              <a:t>から申込み　　　　　　　　　　　　⇒　</a:t>
            </a:r>
            <a:r>
              <a:rPr lang="en-US" altLang="ja-JP" sz="1400" dirty="0" smtClean="0">
                <a:latin typeface="+mn-ea"/>
                <a:ea typeface="+mn-ea"/>
              </a:rPr>
              <a:t>3-4 </a:t>
            </a:r>
            <a:r>
              <a:rPr lang="ja-JP" altLang="en-US" sz="1400" dirty="0" smtClean="0">
                <a:latin typeface="+mn-ea"/>
                <a:ea typeface="+mn-ea"/>
              </a:rPr>
              <a:t>よく</a:t>
            </a:r>
            <a:r>
              <a:rPr lang="ja-JP" altLang="en-US" sz="1400" dirty="0">
                <a:latin typeface="+mn-ea"/>
                <a:ea typeface="+mn-ea"/>
              </a:rPr>
              <a:t>使う</a:t>
            </a:r>
            <a:r>
              <a:rPr lang="ja-JP" altLang="en-US" sz="1400" dirty="0" smtClean="0">
                <a:latin typeface="+mn-ea"/>
                <a:ea typeface="+mn-ea"/>
              </a:rPr>
              <a:t>施設・・・・・・・・・</a:t>
            </a:r>
            <a:r>
              <a:rPr lang="en-US" altLang="ja-JP" sz="1400" dirty="0" smtClean="0">
                <a:latin typeface="+mn-ea"/>
                <a:ea typeface="+mn-ea"/>
              </a:rPr>
              <a:t>P13</a:t>
            </a:r>
          </a:p>
          <a:p>
            <a:endParaRPr lang="en-US" altLang="ja-JP" sz="1400" dirty="0" smtClean="0">
              <a:latin typeface="+mn-ea"/>
              <a:ea typeface="+mn-ea"/>
            </a:endParaRPr>
          </a:p>
          <a:p>
            <a:r>
              <a:rPr lang="ja-JP" altLang="en-US" sz="1400" dirty="0">
                <a:latin typeface="+mn-ea"/>
                <a:ea typeface="+mn-ea"/>
              </a:rPr>
              <a:t>●</a:t>
            </a:r>
            <a:r>
              <a:rPr kumimoji="1" lang="ja-JP" altLang="en-US" sz="1400" dirty="0" smtClean="0">
                <a:latin typeface="+mn-ea"/>
                <a:ea typeface="+mn-ea"/>
              </a:rPr>
              <a:t>当選の確認、当選確定申請の方法　　　　　　　　　　　　　　</a:t>
            </a:r>
            <a:r>
              <a:rPr lang="en-US" altLang="ja-JP" sz="1400" dirty="0" smtClean="0">
                <a:latin typeface="+mn-ea"/>
                <a:ea typeface="+mn-ea"/>
              </a:rPr>
              <a:t> </a:t>
            </a:r>
            <a:r>
              <a:rPr kumimoji="1" lang="ja-JP" altLang="en-US" sz="1400" dirty="0" smtClean="0">
                <a:latin typeface="+mn-ea"/>
                <a:ea typeface="+mn-ea"/>
              </a:rPr>
              <a:t>　 ⇒　</a:t>
            </a:r>
            <a:r>
              <a:rPr kumimoji="1" lang="en-US" altLang="ja-JP" sz="1400" dirty="0" smtClean="0">
                <a:latin typeface="+mn-ea"/>
                <a:ea typeface="+mn-ea"/>
              </a:rPr>
              <a:t>3-5</a:t>
            </a:r>
            <a:r>
              <a:rPr lang="ja-JP" altLang="en-US" sz="1400" dirty="0" smtClean="0">
                <a:latin typeface="+mn-ea"/>
                <a:ea typeface="+mn-ea"/>
              </a:rPr>
              <a:t> 当選確認</a:t>
            </a:r>
            <a:r>
              <a:rPr lang="en-US" altLang="ja-JP" sz="1400" dirty="0" smtClean="0">
                <a:latin typeface="+mn-ea"/>
                <a:ea typeface="+mn-ea"/>
              </a:rPr>
              <a:t>/</a:t>
            </a:r>
            <a:r>
              <a:rPr lang="ja-JP" altLang="en-US" sz="1400" dirty="0" smtClean="0">
                <a:latin typeface="+mn-ea"/>
                <a:ea typeface="+mn-ea"/>
              </a:rPr>
              <a:t>当選確定・・・</a:t>
            </a:r>
            <a:r>
              <a:rPr lang="en-US" altLang="ja-JP" sz="1400" dirty="0" smtClean="0">
                <a:latin typeface="+mn-ea"/>
                <a:ea typeface="+mn-ea"/>
              </a:rPr>
              <a:t>P14</a:t>
            </a:r>
            <a:endParaRPr kumimoji="1" lang="ja-JP" altLang="en-US" sz="1400" dirty="0">
              <a:latin typeface="+mn-ea"/>
              <a:ea typeface="+mn-ea"/>
            </a:endParaRPr>
          </a:p>
        </p:txBody>
      </p:sp>
    </p:spTree>
    <p:extLst>
      <p:ext uri="{BB962C8B-B14F-4D97-AF65-F5344CB8AC3E}">
        <p14:creationId xmlns:p14="http://schemas.microsoft.com/office/powerpoint/2010/main" val="3433770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395" y="1199312"/>
            <a:ext cx="3870801" cy="1922741"/>
          </a:xfrm>
          <a:prstGeom prst="rect">
            <a:avLst/>
          </a:prstGeom>
          <a:solidFill>
            <a:schemeClr val="bg1"/>
          </a:solidFill>
          <a:ln>
            <a:solidFill>
              <a:schemeClr val="tx1">
                <a:lumMod val="75000"/>
                <a:lumOff val="25000"/>
              </a:schemeClr>
            </a:solidFill>
          </a:ln>
        </p:spPr>
      </p:pic>
      <p:pic>
        <p:nvPicPr>
          <p:cNvPr id="24" name="図 23"/>
          <p:cNvPicPr>
            <a:picLocks noChangeAspect="1"/>
          </p:cNvPicPr>
          <p:nvPr/>
        </p:nvPicPr>
        <p:blipFill rotWithShape="1">
          <a:blip r:embed="rId4"/>
          <a:srcRect l="14862" t="13787" r="10018" b="29668"/>
          <a:stretch/>
        </p:blipFill>
        <p:spPr>
          <a:xfrm>
            <a:off x="435904" y="1207471"/>
            <a:ext cx="3950184" cy="1584000"/>
          </a:xfrm>
          <a:prstGeom prst="rect">
            <a:avLst/>
          </a:prstGeom>
          <a:ln>
            <a:solidFill>
              <a:schemeClr val="tx1"/>
            </a:solidFill>
          </a:ln>
        </p:spPr>
      </p:pic>
      <p:pic>
        <p:nvPicPr>
          <p:cNvPr id="6" name="図 5">
            <a:extLst>
              <a:ext uri="{FF2B5EF4-FFF2-40B4-BE49-F238E27FC236}">
                <a16:creationId xmlns:a16="http://schemas.microsoft.com/office/drawing/2014/main" id="{A7D73137-561A-4F4F-82BF-FA5A1E53B918}"/>
              </a:ext>
            </a:extLst>
          </p:cNvPr>
          <p:cNvPicPr>
            <a:picLocks noChangeAspect="1"/>
          </p:cNvPicPr>
          <p:nvPr/>
        </p:nvPicPr>
        <p:blipFill rotWithShape="1">
          <a:blip r:embed="rId5"/>
          <a:srcRect t="1" b="-31061"/>
          <a:stretch/>
        </p:blipFill>
        <p:spPr>
          <a:xfrm>
            <a:off x="435904" y="3592214"/>
            <a:ext cx="4169222" cy="2376000"/>
          </a:xfrm>
          <a:prstGeom prst="rect">
            <a:avLst/>
          </a:prstGeom>
          <a:ln>
            <a:solidFill>
              <a:schemeClr val="tx1"/>
            </a:solidFill>
          </a:ln>
        </p:spPr>
      </p:pic>
      <p:sp>
        <p:nvSpPr>
          <p:cNvPr id="12295" name="スライド番号プレースホルダー 3"/>
          <p:cNvSpPr>
            <a:spLocks noGrp="1"/>
          </p:cNvSpPr>
          <p:nvPr>
            <p:ph type="sldNum" sz="quarter" idx="10"/>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4771D4F-9CB0-4098-A0DB-28FF68648AA6}" type="slidenum">
              <a:rPr lang="en-US" altLang="ja-JP" sz="1400" smtClean="0"/>
              <a:pPr>
                <a:spcBef>
                  <a:spcPct val="0"/>
                </a:spcBef>
                <a:buFontTx/>
                <a:buNone/>
              </a:pPr>
              <a:t>8</a:t>
            </a:fld>
            <a:endParaRPr lang="en-US" altLang="ja-JP" sz="1400" dirty="0"/>
          </a:p>
        </p:txBody>
      </p:sp>
      <p:sp>
        <p:nvSpPr>
          <p:cNvPr id="12296" name="Rectangle 3"/>
          <p:cNvSpPr>
            <a:spLocks noGrp="1" noChangeArrowheads="1"/>
          </p:cNvSpPr>
          <p:nvPr>
            <p:ph type="title"/>
          </p:nvPr>
        </p:nvSpPr>
        <p:spPr>
          <a:xfrm>
            <a:off x="1" y="0"/>
            <a:ext cx="8460000" cy="648000"/>
          </a:xfrm>
        </p:spPr>
        <p:txBody>
          <a:bodyPr/>
          <a:lstStyle/>
          <a:p>
            <a:pPr eaLnBrk="1" hangingPunct="1"/>
            <a:r>
              <a:rPr lang="ja-JP" altLang="en-US" dirty="0" smtClean="0"/>
              <a:t>　</a:t>
            </a:r>
            <a:r>
              <a:rPr lang="ja-JP" altLang="en-US" sz="2400" dirty="0" smtClean="0"/>
              <a:t>３－２　抽選申込みの操作方法</a:t>
            </a:r>
            <a:r>
              <a:rPr lang="ja-JP" altLang="en-US" sz="2400" dirty="0"/>
              <a:t>　＜施設で</a:t>
            </a:r>
            <a:r>
              <a:rPr lang="ja-JP" altLang="en-US" sz="2400" dirty="0" smtClean="0"/>
              <a:t>確認＞</a:t>
            </a:r>
            <a:endParaRPr lang="ja-JP" altLang="en-US" sz="2400" dirty="0"/>
          </a:p>
        </p:txBody>
      </p:sp>
      <p:sp>
        <p:nvSpPr>
          <p:cNvPr id="12302" name="Oval 25"/>
          <p:cNvSpPr>
            <a:spLocks noChangeArrowheads="1"/>
          </p:cNvSpPr>
          <p:nvPr/>
        </p:nvSpPr>
        <p:spPr bwMode="auto">
          <a:xfrm>
            <a:off x="5312129" y="1766132"/>
            <a:ext cx="864458" cy="84427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12303" name="Oval 31"/>
          <p:cNvSpPr>
            <a:spLocks noChangeArrowheads="1"/>
          </p:cNvSpPr>
          <p:nvPr/>
        </p:nvSpPr>
        <p:spPr bwMode="auto">
          <a:xfrm>
            <a:off x="1637508" y="4249297"/>
            <a:ext cx="1260000" cy="288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33" name="AutoShape 28"/>
          <p:cNvSpPr>
            <a:spLocks noChangeArrowheads="1"/>
          </p:cNvSpPr>
          <p:nvPr/>
        </p:nvSpPr>
        <p:spPr bwMode="auto">
          <a:xfrm>
            <a:off x="7596000" y="6126002"/>
            <a:ext cx="1116000" cy="540000"/>
          </a:xfrm>
          <a:prstGeom prst="rightArrow">
            <a:avLst>
              <a:gd name="adj1" fmla="val 50000"/>
              <a:gd name="adj2" fmla="val 54206"/>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200" dirty="0"/>
              <a:t>次ページへ</a:t>
            </a:r>
          </a:p>
        </p:txBody>
      </p:sp>
      <p:sp>
        <p:nvSpPr>
          <p:cNvPr id="32" name="Text Box 42"/>
          <p:cNvSpPr txBox="1">
            <a:spLocks noChangeArrowheads="1"/>
          </p:cNvSpPr>
          <p:nvPr/>
        </p:nvSpPr>
        <p:spPr bwMode="auto">
          <a:xfrm>
            <a:off x="432000" y="737676"/>
            <a:ext cx="8280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dirty="0" smtClean="0"/>
              <a:t>申込みしたい</a:t>
            </a:r>
            <a:r>
              <a:rPr lang="ja-JP" altLang="en-US" sz="1600" dirty="0"/>
              <a:t>施設や部屋から、日時や目的を</a:t>
            </a:r>
            <a:r>
              <a:rPr lang="ja-JP" altLang="en-US" sz="1600" dirty="0" smtClean="0"/>
              <a:t>選んで申込みする</a:t>
            </a:r>
            <a:r>
              <a:rPr lang="ja-JP" altLang="en-US" sz="1600" dirty="0"/>
              <a:t>方法です。</a:t>
            </a:r>
          </a:p>
        </p:txBody>
      </p:sp>
      <p:sp>
        <p:nvSpPr>
          <p:cNvPr id="34" name="Text Box 52"/>
          <p:cNvSpPr txBox="1">
            <a:spLocks noChangeArrowheads="1"/>
          </p:cNvSpPr>
          <p:nvPr/>
        </p:nvSpPr>
        <p:spPr bwMode="auto">
          <a:xfrm>
            <a:off x="432000" y="2785792"/>
            <a:ext cx="39540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latin typeface="+mn-ea"/>
                <a:ea typeface="+mn-ea"/>
              </a:rPr>
              <a:t>「</a:t>
            </a:r>
            <a:r>
              <a:rPr lang="ja-JP" altLang="en-US" sz="1400" b="1" dirty="0" smtClean="0">
                <a:latin typeface="+mn-ea"/>
                <a:ea typeface="+mn-ea"/>
              </a:rPr>
              <a:t>マイページ</a:t>
            </a:r>
            <a:r>
              <a:rPr lang="ja-JP" altLang="en-US" sz="1400" dirty="0" smtClean="0">
                <a:latin typeface="+mn-ea"/>
                <a:ea typeface="+mn-ea"/>
              </a:rPr>
              <a:t>」へログイン（</a:t>
            </a:r>
            <a:r>
              <a:rPr lang="en-US" altLang="ja-JP" sz="1400" dirty="0" smtClean="0">
                <a:latin typeface="+mn-ea"/>
                <a:ea typeface="+mn-ea"/>
              </a:rPr>
              <a:t>P</a:t>
            </a:r>
            <a:r>
              <a:rPr lang="ja-JP" altLang="en-US" sz="1400" dirty="0" smtClean="0">
                <a:latin typeface="+mn-ea"/>
                <a:ea typeface="+mn-ea"/>
              </a:rPr>
              <a:t>７をご参照ください）後、「</a:t>
            </a:r>
            <a:r>
              <a:rPr lang="ja-JP" altLang="en-US" sz="1400" b="1" dirty="0" smtClean="0">
                <a:latin typeface="+mn-ea"/>
                <a:ea typeface="+mn-ea"/>
              </a:rPr>
              <a:t>予約・抽選の申込</a:t>
            </a:r>
            <a:r>
              <a:rPr lang="ja-JP" altLang="en-US" sz="1400" dirty="0" smtClean="0">
                <a:latin typeface="+mn-ea"/>
                <a:ea typeface="+mn-ea"/>
              </a:rPr>
              <a:t>」</a:t>
            </a:r>
            <a:r>
              <a:rPr lang="ja-JP" altLang="en-US" sz="1400" dirty="0">
                <a:latin typeface="+mn-ea"/>
                <a:ea typeface="+mn-ea"/>
              </a:rPr>
              <a:t>をクリックする。</a:t>
            </a:r>
            <a:endParaRPr lang="en-US" altLang="ja-JP" sz="1400" dirty="0">
              <a:latin typeface="+mn-ea"/>
              <a:ea typeface="+mn-ea"/>
            </a:endParaRPr>
          </a:p>
        </p:txBody>
      </p:sp>
      <p:sp>
        <p:nvSpPr>
          <p:cNvPr id="36" name="Text Box 52"/>
          <p:cNvSpPr txBox="1">
            <a:spLocks noChangeArrowheads="1"/>
          </p:cNvSpPr>
          <p:nvPr/>
        </p:nvSpPr>
        <p:spPr bwMode="auto">
          <a:xfrm>
            <a:off x="432000" y="5972113"/>
            <a:ext cx="414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a:t>
            </a:r>
            <a:r>
              <a:rPr lang="ja-JP" altLang="en-US" sz="1400" b="1" dirty="0" smtClean="0"/>
              <a:t>近隣</a:t>
            </a:r>
            <a:r>
              <a:rPr lang="ja-JP" altLang="en-US" sz="1400" b="1" dirty="0"/>
              <a:t>センタ</a:t>
            </a:r>
            <a:r>
              <a:rPr lang="ja-JP" altLang="en-US" sz="1400" b="1" dirty="0" smtClean="0"/>
              <a:t>ー</a:t>
            </a:r>
            <a:r>
              <a:rPr lang="ja-JP" altLang="en-US" sz="1400" dirty="0" smtClean="0"/>
              <a:t>」</a:t>
            </a:r>
            <a:r>
              <a:rPr lang="ja-JP" altLang="en-US" sz="1400" dirty="0"/>
              <a:t>をクリックする。</a:t>
            </a:r>
            <a:endParaRPr lang="en-US" altLang="ja-JP" sz="1400" dirty="0"/>
          </a:p>
        </p:txBody>
      </p:sp>
      <p:sp>
        <p:nvSpPr>
          <p:cNvPr id="37" name="Text Box 52"/>
          <p:cNvSpPr txBox="1">
            <a:spLocks noChangeArrowheads="1"/>
          </p:cNvSpPr>
          <p:nvPr/>
        </p:nvSpPr>
        <p:spPr bwMode="auto">
          <a:xfrm>
            <a:off x="4935530" y="5968214"/>
            <a:ext cx="34775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smtClean="0"/>
              <a:t>申込みしたい「</a:t>
            </a:r>
            <a:r>
              <a:rPr lang="ja-JP" altLang="en-US" sz="1400" b="1" dirty="0" smtClean="0"/>
              <a:t>近隣</a:t>
            </a:r>
            <a:r>
              <a:rPr lang="ja-JP" altLang="en-US" sz="1400" b="1" dirty="0"/>
              <a:t>センタ</a:t>
            </a:r>
            <a:r>
              <a:rPr lang="ja-JP" altLang="en-US" sz="1400" b="1" dirty="0" smtClean="0"/>
              <a:t>ー</a:t>
            </a:r>
            <a:r>
              <a:rPr lang="ja-JP" altLang="en-US" sz="1400" dirty="0" smtClean="0"/>
              <a:t>」を</a:t>
            </a:r>
            <a:endParaRPr lang="en-US" altLang="ja-JP" sz="1400" dirty="0" smtClean="0"/>
          </a:p>
          <a:p>
            <a:pPr eaLnBrk="1" hangingPunct="1">
              <a:spcBef>
                <a:spcPct val="0"/>
              </a:spcBef>
              <a:buFontTx/>
              <a:buNone/>
            </a:pPr>
            <a:r>
              <a:rPr lang="ja-JP" altLang="en-US" sz="1400" dirty="0" smtClean="0"/>
              <a:t>クリックする。</a:t>
            </a:r>
            <a:endParaRPr lang="en-US" altLang="ja-JP" sz="1400" dirty="0"/>
          </a:p>
        </p:txBody>
      </p:sp>
      <p:sp>
        <p:nvSpPr>
          <p:cNvPr id="26" name="Oval 25"/>
          <p:cNvSpPr>
            <a:spLocks noChangeArrowheads="1"/>
          </p:cNvSpPr>
          <p:nvPr/>
        </p:nvSpPr>
        <p:spPr bwMode="auto">
          <a:xfrm>
            <a:off x="881508" y="1772880"/>
            <a:ext cx="756000" cy="75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27" name="下矢印 1">
            <a:extLst>
              <a:ext uri="{FF2B5EF4-FFF2-40B4-BE49-F238E27FC236}">
                <a16:creationId xmlns:a16="http://schemas.microsoft.com/office/drawing/2014/main" id="{DE902D01-AFC5-42BD-99AF-8B2E004F3769}"/>
              </a:ext>
            </a:extLst>
          </p:cNvPr>
          <p:cNvSpPr/>
          <p:nvPr/>
        </p:nvSpPr>
        <p:spPr bwMode="auto">
          <a:xfrm rot="16200000">
            <a:off x="4466471" y="1536049"/>
            <a:ext cx="360000" cy="1113907"/>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28" name="下矢印 1">
            <a:extLst>
              <a:ext uri="{FF2B5EF4-FFF2-40B4-BE49-F238E27FC236}">
                <a16:creationId xmlns:a16="http://schemas.microsoft.com/office/drawing/2014/main" id="{DE902D01-AFC5-42BD-99AF-8B2E004F3769}"/>
              </a:ext>
            </a:extLst>
          </p:cNvPr>
          <p:cNvSpPr/>
          <p:nvPr/>
        </p:nvSpPr>
        <p:spPr bwMode="auto">
          <a:xfrm rot="2461940">
            <a:off x="4453146" y="2270807"/>
            <a:ext cx="360000" cy="1702492"/>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29" name="下矢印 1">
            <a:extLst>
              <a:ext uri="{FF2B5EF4-FFF2-40B4-BE49-F238E27FC236}">
                <a16:creationId xmlns:a16="http://schemas.microsoft.com/office/drawing/2014/main" id="{DE902D01-AFC5-42BD-99AF-8B2E004F3769}"/>
              </a:ext>
            </a:extLst>
          </p:cNvPr>
          <p:cNvSpPr/>
          <p:nvPr/>
        </p:nvSpPr>
        <p:spPr bwMode="auto">
          <a:xfrm rot="16200000">
            <a:off x="4480863" y="4265604"/>
            <a:ext cx="360000" cy="97200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pic>
        <p:nvPicPr>
          <p:cNvPr id="2" name="図 1"/>
          <p:cNvPicPr>
            <a:picLocks noChangeAspect="1"/>
          </p:cNvPicPr>
          <p:nvPr/>
        </p:nvPicPr>
        <p:blipFill>
          <a:blip r:embed="rId6"/>
          <a:stretch>
            <a:fillRect/>
          </a:stretch>
        </p:blipFill>
        <p:spPr>
          <a:xfrm>
            <a:off x="5162496" y="3595286"/>
            <a:ext cx="3549504" cy="2290941"/>
          </a:xfrm>
          <a:prstGeom prst="rect">
            <a:avLst/>
          </a:prstGeom>
          <a:ln>
            <a:solidFill>
              <a:schemeClr val="tx1">
                <a:lumMod val="75000"/>
                <a:lumOff val="25000"/>
              </a:schemeClr>
            </a:solidFill>
          </a:ln>
        </p:spPr>
      </p:pic>
      <p:sp>
        <p:nvSpPr>
          <p:cNvPr id="12305" name="Oval 38"/>
          <p:cNvSpPr>
            <a:spLocks noChangeArrowheads="1"/>
          </p:cNvSpPr>
          <p:nvPr/>
        </p:nvSpPr>
        <p:spPr bwMode="auto">
          <a:xfrm>
            <a:off x="7339173" y="4269508"/>
            <a:ext cx="1208091" cy="30209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35" name="Text Box 52"/>
          <p:cNvSpPr txBox="1">
            <a:spLocks noChangeArrowheads="1"/>
          </p:cNvSpPr>
          <p:nvPr/>
        </p:nvSpPr>
        <p:spPr bwMode="auto">
          <a:xfrm>
            <a:off x="4976579" y="3155123"/>
            <a:ext cx="24000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a:t>
            </a:r>
            <a:r>
              <a:rPr lang="ja-JP" altLang="en-US" sz="1400" b="1" dirty="0"/>
              <a:t>施設で確認</a:t>
            </a:r>
            <a:r>
              <a:rPr lang="ja-JP" altLang="en-US" sz="1400" dirty="0"/>
              <a:t>」をクリックする。</a:t>
            </a:r>
            <a:endParaRPr lang="en-US" altLang="ja-JP"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68976-1622-40E5-8A3C-2DCFC1038FEB}"/>
              </a:ext>
            </a:extLst>
          </p:cNvPr>
          <p:cNvSpPr>
            <a:spLocks noGrp="1"/>
          </p:cNvSpPr>
          <p:nvPr>
            <p:ph type="title"/>
          </p:nvPr>
        </p:nvSpPr>
        <p:spPr>
          <a:xfrm>
            <a:off x="0" y="0"/>
            <a:ext cx="8460000" cy="648000"/>
          </a:xfrm>
        </p:spPr>
        <p:txBody>
          <a:bodyPr/>
          <a:lstStyle/>
          <a:p>
            <a:r>
              <a:rPr lang="ja-JP" altLang="en-US" sz="2400" dirty="0"/>
              <a:t>　</a:t>
            </a:r>
            <a:r>
              <a:rPr lang="ja-JP" altLang="en-US" sz="2400" dirty="0" smtClean="0"/>
              <a:t>３－２　抽選申込みの</a:t>
            </a:r>
            <a:r>
              <a:rPr lang="ja-JP" altLang="en-US" sz="2400" dirty="0"/>
              <a:t>操作方法　＜施設で</a:t>
            </a:r>
            <a:r>
              <a:rPr lang="ja-JP" altLang="en-US" sz="2400" dirty="0" smtClean="0"/>
              <a:t>確認＞</a:t>
            </a:r>
            <a:endParaRPr kumimoji="1" lang="ja-JP" altLang="en-US" sz="2400" dirty="0"/>
          </a:p>
        </p:txBody>
      </p:sp>
      <p:sp>
        <p:nvSpPr>
          <p:cNvPr id="4" name="スライド番号プレースホルダー 3">
            <a:extLst>
              <a:ext uri="{FF2B5EF4-FFF2-40B4-BE49-F238E27FC236}">
                <a16:creationId xmlns:a16="http://schemas.microsoft.com/office/drawing/2014/main" id="{5157ECE2-9C8F-4D22-9916-3F7369CE69E8}"/>
              </a:ext>
            </a:extLst>
          </p:cNvPr>
          <p:cNvSpPr>
            <a:spLocks noGrp="1"/>
          </p:cNvSpPr>
          <p:nvPr>
            <p:ph type="sldNum" sz="quarter" idx="10"/>
          </p:nvPr>
        </p:nvSpPr>
        <p:spPr>
          <a:xfrm>
            <a:off x="3505200" y="6580188"/>
            <a:ext cx="2133600" cy="277812"/>
          </a:xfrm>
        </p:spPr>
        <p:txBody>
          <a:bodyPr/>
          <a:lstStyle/>
          <a:p>
            <a:pPr>
              <a:defRPr/>
            </a:pPr>
            <a:fld id="{79B54331-5F34-4201-82D6-849E7E21E466}" type="slidenum">
              <a:rPr lang="en-US" altLang="ja-JP" smtClean="0"/>
              <a:pPr>
                <a:defRPr/>
              </a:pPr>
              <a:t>9</a:t>
            </a:fld>
            <a:endParaRPr lang="en-US" altLang="ja-JP" dirty="0"/>
          </a:p>
        </p:txBody>
      </p:sp>
      <p:pic>
        <p:nvPicPr>
          <p:cNvPr id="7" name="図 6">
            <a:extLst>
              <a:ext uri="{FF2B5EF4-FFF2-40B4-BE49-F238E27FC236}">
                <a16:creationId xmlns:a16="http://schemas.microsoft.com/office/drawing/2014/main" id="{4AC9028A-5EAB-4F32-83F9-9C45F560F30E}"/>
              </a:ext>
            </a:extLst>
          </p:cNvPr>
          <p:cNvPicPr>
            <a:picLocks noChangeAspect="1"/>
          </p:cNvPicPr>
          <p:nvPr/>
        </p:nvPicPr>
        <p:blipFill rotWithShape="1">
          <a:blip r:embed="rId2"/>
          <a:srcRect r="7007" b="23596"/>
          <a:stretch/>
        </p:blipFill>
        <p:spPr>
          <a:xfrm>
            <a:off x="5111610" y="858486"/>
            <a:ext cx="3599935" cy="2520000"/>
          </a:xfrm>
          <a:prstGeom prst="rect">
            <a:avLst/>
          </a:prstGeom>
          <a:ln>
            <a:solidFill>
              <a:schemeClr val="tx1"/>
            </a:solidFill>
          </a:ln>
        </p:spPr>
      </p:pic>
      <p:pic>
        <p:nvPicPr>
          <p:cNvPr id="9" name="図 8">
            <a:extLst>
              <a:ext uri="{FF2B5EF4-FFF2-40B4-BE49-F238E27FC236}">
                <a16:creationId xmlns:a16="http://schemas.microsoft.com/office/drawing/2014/main" id="{A10F52CC-7677-4CA3-8F0A-CE2E6C781A49}"/>
              </a:ext>
            </a:extLst>
          </p:cNvPr>
          <p:cNvPicPr>
            <a:picLocks noChangeAspect="1"/>
          </p:cNvPicPr>
          <p:nvPr/>
        </p:nvPicPr>
        <p:blipFill rotWithShape="1">
          <a:blip r:embed="rId3"/>
          <a:srcRect r="9473" b="5802"/>
          <a:stretch/>
        </p:blipFill>
        <p:spPr>
          <a:xfrm>
            <a:off x="549449" y="3685512"/>
            <a:ext cx="3140066" cy="2176764"/>
          </a:xfrm>
          <a:prstGeom prst="rect">
            <a:avLst/>
          </a:prstGeom>
          <a:ln>
            <a:solidFill>
              <a:schemeClr val="tx1"/>
            </a:solidFill>
          </a:ln>
        </p:spPr>
      </p:pic>
      <p:sp>
        <p:nvSpPr>
          <p:cNvPr id="17" name="Text Box 23">
            <a:extLst>
              <a:ext uri="{FF2B5EF4-FFF2-40B4-BE49-F238E27FC236}">
                <a16:creationId xmlns:a16="http://schemas.microsoft.com/office/drawing/2014/main" id="{101C380C-BC76-4AA9-8B8C-4A73E9D8F659}"/>
              </a:ext>
            </a:extLst>
          </p:cNvPr>
          <p:cNvSpPr txBox="1">
            <a:spLocks noChangeArrowheads="1"/>
          </p:cNvSpPr>
          <p:nvPr/>
        </p:nvSpPr>
        <p:spPr bwMode="auto">
          <a:xfrm>
            <a:off x="5108119" y="3454680"/>
            <a:ext cx="35999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申込みしたい</a:t>
            </a:r>
            <a:r>
              <a:rPr lang="ja-JP" altLang="en-US" sz="1200" dirty="0">
                <a:latin typeface="+mn-ea"/>
                <a:ea typeface="+mn-ea"/>
              </a:rPr>
              <a:t>日付の「</a:t>
            </a:r>
            <a:r>
              <a:rPr lang="ja-JP" altLang="en-US" sz="1200" b="1" dirty="0">
                <a:latin typeface="+mn-ea"/>
                <a:ea typeface="+mn-ea"/>
              </a:rPr>
              <a:t>抽選</a:t>
            </a:r>
            <a:r>
              <a:rPr lang="ja-JP" altLang="en-US" sz="1200" dirty="0">
                <a:latin typeface="+mn-ea"/>
                <a:ea typeface="+mn-ea"/>
              </a:rPr>
              <a:t>」を</a:t>
            </a:r>
            <a:r>
              <a:rPr lang="ja-JP" altLang="en-US" sz="1200" dirty="0" smtClean="0">
                <a:latin typeface="+mn-ea"/>
                <a:ea typeface="+mn-ea"/>
              </a:rPr>
              <a:t>クリックする。</a:t>
            </a:r>
            <a:endParaRPr lang="en-US" altLang="ja-JP" sz="1200" dirty="0" smtClean="0">
              <a:latin typeface="+mn-ea"/>
              <a:ea typeface="+mn-ea"/>
            </a:endParaRPr>
          </a:p>
          <a:p>
            <a:pPr eaLnBrk="1" hangingPunct="1">
              <a:spcBef>
                <a:spcPct val="0"/>
              </a:spcBef>
              <a:buFontTx/>
              <a:buNone/>
            </a:pPr>
            <a:r>
              <a:rPr lang="ja-JP" altLang="en-US" sz="1200" dirty="0" smtClean="0">
                <a:latin typeface="+mn-ea"/>
                <a:ea typeface="+mn-ea"/>
              </a:rPr>
              <a:t>（抽選申込期間中は「抽選」という表示になります）</a:t>
            </a:r>
            <a:endParaRPr lang="ja-JP" altLang="en-US" sz="1200" dirty="0">
              <a:latin typeface="+mn-ea"/>
              <a:ea typeface="+mn-ea"/>
            </a:endParaRPr>
          </a:p>
        </p:txBody>
      </p:sp>
      <p:sp>
        <p:nvSpPr>
          <p:cNvPr id="19" name="Text Box 23">
            <a:extLst>
              <a:ext uri="{FF2B5EF4-FFF2-40B4-BE49-F238E27FC236}">
                <a16:creationId xmlns:a16="http://schemas.microsoft.com/office/drawing/2014/main" id="{11EF7106-5B2A-4E6B-805F-62EB4FDEE5AB}"/>
              </a:ext>
            </a:extLst>
          </p:cNvPr>
          <p:cNvSpPr txBox="1">
            <a:spLocks noChangeArrowheads="1"/>
          </p:cNvSpPr>
          <p:nvPr/>
        </p:nvSpPr>
        <p:spPr bwMode="auto">
          <a:xfrm>
            <a:off x="356065" y="5906540"/>
            <a:ext cx="363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a:t>
            </a:r>
            <a:r>
              <a:rPr lang="ja-JP" altLang="en-US" sz="1200" b="1" dirty="0" smtClean="0">
                <a:latin typeface="+mn-ea"/>
                <a:ea typeface="+mn-ea"/>
              </a:rPr>
              <a:t>申込みしたい区分</a:t>
            </a:r>
            <a:r>
              <a:rPr lang="ja-JP" altLang="en-US" sz="1200" dirty="0" smtClean="0">
                <a:latin typeface="+mn-ea"/>
                <a:ea typeface="+mn-ea"/>
              </a:rPr>
              <a:t>」を選択し、「</a:t>
            </a:r>
            <a:r>
              <a:rPr lang="ja-JP" altLang="en-US" sz="1200" b="1" dirty="0" smtClean="0">
                <a:latin typeface="+mn-ea"/>
                <a:ea typeface="+mn-ea"/>
              </a:rPr>
              <a:t>予約へ</a:t>
            </a:r>
            <a:r>
              <a:rPr lang="ja-JP" altLang="en-US" sz="1200" dirty="0" smtClean="0">
                <a:latin typeface="+mn-ea"/>
                <a:ea typeface="+mn-ea"/>
              </a:rPr>
              <a:t>」をクリックする。</a:t>
            </a:r>
            <a:endParaRPr lang="en-US" altLang="ja-JP" sz="1200" dirty="0" smtClean="0">
              <a:latin typeface="+mn-ea"/>
              <a:ea typeface="+mn-ea"/>
            </a:endParaRPr>
          </a:p>
          <a:p>
            <a:pPr eaLnBrk="1" hangingPunct="1">
              <a:spcBef>
                <a:spcPct val="0"/>
              </a:spcBef>
              <a:buFontTx/>
              <a:buNone/>
            </a:pPr>
            <a:r>
              <a:rPr lang="en-US" altLang="ja-JP" sz="1200" dirty="0">
                <a:latin typeface="+mn-ea"/>
                <a:ea typeface="+mn-ea"/>
              </a:rPr>
              <a:t>※</a:t>
            </a:r>
            <a:r>
              <a:rPr lang="ja-JP" altLang="en-US" sz="1200" dirty="0" smtClean="0">
                <a:latin typeface="+mn-ea"/>
                <a:ea typeface="+mn-ea"/>
              </a:rPr>
              <a:t>各区分の</a:t>
            </a:r>
            <a:r>
              <a:rPr lang="ja-JP" altLang="en-US" sz="1200" dirty="0">
                <a:latin typeface="+mn-ea"/>
                <a:ea typeface="+mn-ea"/>
              </a:rPr>
              <a:t>カッコ内に表示されている</a:t>
            </a:r>
            <a:r>
              <a:rPr lang="ja-JP" altLang="en-US" sz="1200" dirty="0" smtClean="0">
                <a:latin typeface="+mn-ea"/>
                <a:ea typeface="+mn-ea"/>
              </a:rPr>
              <a:t>数字は、その区分に抽選申込みされて</a:t>
            </a:r>
            <a:r>
              <a:rPr lang="ja-JP" altLang="en-US" sz="1200" dirty="0">
                <a:latin typeface="+mn-ea"/>
                <a:ea typeface="+mn-ea"/>
              </a:rPr>
              <a:t>いる</a:t>
            </a:r>
            <a:r>
              <a:rPr lang="ja-JP" altLang="en-US" sz="1200" dirty="0" smtClean="0">
                <a:latin typeface="+mn-ea"/>
                <a:ea typeface="+mn-ea"/>
              </a:rPr>
              <a:t>数です</a:t>
            </a:r>
            <a:endParaRPr lang="en-US" altLang="ja-JP" sz="1200" dirty="0">
              <a:latin typeface="+mn-ea"/>
              <a:ea typeface="+mn-ea"/>
            </a:endParaRPr>
          </a:p>
        </p:txBody>
      </p:sp>
      <p:sp>
        <p:nvSpPr>
          <p:cNvPr id="20" name="下矢印 1">
            <a:extLst>
              <a:ext uri="{FF2B5EF4-FFF2-40B4-BE49-F238E27FC236}">
                <a16:creationId xmlns:a16="http://schemas.microsoft.com/office/drawing/2014/main" id="{DE902D01-AFC5-42BD-99AF-8B2E004F3769}"/>
              </a:ext>
            </a:extLst>
          </p:cNvPr>
          <p:cNvSpPr/>
          <p:nvPr/>
        </p:nvSpPr>
        <p:spPr bwMode="auto">
          <a:xfrm rot="16200000">
            <a:off x="4207632" y="888593"/>
            <a:ext cx="360000" cy="1129140"/>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23" name="下矢印 1">
            <a:extLst>
              <a:ext uri="{FF2B5EF4-FFF2-40B4-BE49-F238E27FC236}">
                <a16:creationId xmlns:a16="http://schemas.microsoft.com/office/drawing/2014/main" id="{DE902D01-AFC5-42BD-99AF-8B2E004F3769}"/>
              </a:ext>
            </a:extLst>
          </p:cNvPr>
          <p:cNvSpPr/>
          <p:nvPr/>
        </p:nvSpPr>
        <p:spPr bwMode="auto">
          <a:xfrm rot="2849699">
            <a:off x="4171435" y="2101258"/>
            <a:ext cx="360000" cy="2469555"/>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24" name="Text Box 23">
            <a:extLst>
              <a:ext uri="{FF2B5EF4-FFF2-40B4-BE49-F238E27FC236}">
                <a16:creationId xmlns:a16="http://schemas.microsoft.com/office/drawing/2014/main" id="{101C380C-BC76-4AA9-8B8C-4A73E9D8F659}"/>
              </a:ext>
            </a:extLst>
          </p:cNvPr>
          <p:cNvSpPr txBox="1">
            <a:spLocks noChangeArrowheads="1"/>
          </p:cNvSpPr>
          <p:nvPr/>
        </p:nvSpPr>
        <p:spPr bwMode="auto">
          <a:xfrm>
            <a:off x="5194043" y="6069372"/>
            <a:ext cx="30604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当日</a:t>
            </a:r>
            <a:r>
              <a:rPr lang="ja-JP" altLang="en-US" sz="1200" dirty="0">
                <a:latin typeface="+mn-ea"/>
                <a:ea typeface="+mn-ea"/>
              </a:rPr>
              <a:t>の</a:t>
            </a:r>
            <a:r>
              <a:rPr lang="ja-JP" altLang="en-US" sz="1200" dirty="0" smtClean="0">
                <a:latin typeface="+mn-ea"/>
                <a:ea typeface="+mn-ea"/>
              </a:rPr>
              <a:t>「</a:t>
            </a:r>
            <a:r>
              <a:rPr lang="ja-JP" altLang="en-US" sz="1200" b="1" dirty="0" smtClean="0">
                <a:latin typeface="+mn-ea"/>
                <a:ea typeface="+mn-ea"/>
              </a:rPr>
              <a:t>利用目的</a:t>
            </a:r>
            <a:r>
              <a:rPr lang="ja-JP" altLang="en-US" sz="1200" dirty="0" smtClean="0">
                <a:latin typeface="+mn-ea"/>
                <a:ea typeface="+mn-ea"/>
              </a:rPr>
              <a:t>」</a:t>
            </a:r>
            <a:r>
              <a:rPr lang="ja-JP" altLang="en-US" sz="1200" dirty="0">
                <a:latin typeface="+mn-ea"/>
                <a:ea typeface="+mn-ea"/>
              </a:rPr>
              <a:t>を</a:t>
            </a:r>
            <a:r>
              <a:rPr lang="ja-JP" altLang="en-US" sz="1200" dirty="0" smtClean="0">
                <a:latin typeface="+mn-ea"/>
                <a:ea typeface="+mn-ea"/>
              </a:rPr>
              <a:t>クリックする。</a:t>
            </a:r>
            <a:endParaRPr lang="ja-JP" altLang="en-US" sz="1200" dirty="0">
              <a:latin typeface="+mn-ea"/>
              <a:ea typeface="+mn-ea"/>
            </a:endParaRPr>
          </a:p>
        </p:txBody>
      </p:sp>
      <p:sp>
        <p:nvSpPr>
          <p:cNvPr id="37" name="AutoShape 28"/>
          <p:cNvSpPr>
            <a:spLocks noChangeArrowheads="1"/>
          </p:cNvSpPr>
          <p:nvPr/>
        </p:nvSpPr>
        <p:spPr bwMode="auto">
          <a:xfrm>
            <a:off x="7596000" y="6309456"/>
            <a:ext cx="1116000" cy="540000"/>
          </a:xfrm>
          <a:prstGeom prst="rightArrow">
            <a:avLst>
              <a:gd name="adj1" fmla="val 50000"/>
              <a:gd name="adj2" fmla="val 54206"/>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200" dirty="0"/>
              <a:t>次ページへ</a:t>
            </a:r>
          </a:p>
        </p:txBody>
      </p:sp>
      <p:pic>
        <p:nvPicPr>
          <p:cNvPr id="8" name="図 7"/>
          <p:cNvPicPr>
            <a:picLocks noChangeAspect="1"/>
          </p:cNvPicPr>
          <p:nvPr/>
        </p:nvPicPr>
        <p:blipFill>
          <a:blip r:embed="rId4"/>
          <a:stretch>
            <a:fillRect/>
          </a:stretch>
        </p:blipFill>
        <p:spPr>
          <a:xfrm>
            <a:off x="575275" y="858486"/>
            <a:ext cx="3150421" cy="2390154"/>
          </a:xfrm>
          <a:prstGeom prst="rect">
            <a:avLst/>
          </a:prstGeom>
          <a:ln>
            <a:solidFill>
              <a:schemeClr val="tx1"/>
            </a:solidFill>
          </a:ln>
        </p:spPr>
      </p:pic>
      <p:sp>
        <p:nvSpPr>
          <p:cNvPr id="13" name="Oval 9">
            <a:extLst>
              <a:ext uri="{FF2B5EF4-FFF2-40B4-BE49-F238E27FC236}">
                <a16:creationId xmlns:a16="http://schemas.microsoft.com/office/drawing/2014/main" id="{D0AD2259-DFA5-41BD-A4F7-D0512CCE7CCD}"/>
              </a:ext>
            </a:extLst>
          </p:cNvPr>
          <p:cNvSpPr>
            <a:spLocks noChangeArrowheads="1"/>
          </p:cNvSpPr>
          <p:nvPr/>
        </p:nvSpPr>
        <p:spPr bwMode="auto">
          <a:xfrm>
            <a:off x="908575" y="1462856"/>
            <a:ext cx="1015315" cy="396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11" name="Oval 9">
            <a:extLst>
              <a:ext uri="{FF2B5EF4-FFF2-40B4-BE49-F238E27FC236}">
                <a16:creationId xmlns:a16="http://schemas.microsoft.com/office/drawing/2014/main" id="{EC4E5D0B-8F8E-4835-B923-6F04ACDF6A05}"/>
              </a:ext>
            </a:extLst>
          </p:cNvPr>
          <p:cNvSpPr>
            <a:spLocks noChangeArrowheads="1"/>
          </p:cNvSpPr>
          <p:nvPr/>
        </p:nvSpPr>
        <p:spPr bwMode="auto">
          <a:xfrm>
            <a:off x="6658531" y="1768724"/>
            <a:ext cx="499109" cy="47192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27" name="Text Box 23">
            <a:extLst>
              <a:ext uri="{FF2B5EF4-FFF2-40B4-BE49-F238E27FC236}">
                <a16:creationId xmlns:a16="http://schemas.microsoft.com/office/drawing/2014/main" id="{11EF7106-5B2A-4E6B-805F-62EB4FDEE5AB}"/>
              </a:ext>
            </a:extLst>
          </p:cNvPr>
          <p:cNvSpPr txBox="1">
            <a:spLocks noChangeArrowheads="1"/>
          </p:cNvSpPr>
          <p:nvPr/>
        </p:nvSpPr>
        <p:spPr bwMode="auto">
          <a:xfrm>
            <a:off x="331985" y="3361373"/>
            <a:ext cx="29875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smtClean="0">
                <a:latin typeface="+mn-ea"/>
                <a:ea typeface="+mn-ea"/>
              </a:rPr>
              <a:t>「</a:t>
            </a:r>
            <a:r>
              <a:rPr lang="ja-JP" altLang="en-US" sz="1200" b="1" dirty="0" smtClean="0">
                <a:latin typeface="+mn-ea"/>
                <a:ea typeface="+mn-ea"/>
              </a:rPr>
              <a:t>申込みしたい部屋</a:t>
            </a:r>
            <a:r>
              <a:rPr lang="ja-JP" altLang="en-US" sz="1200" dirty="0" smtClean="0">
                <a:latin typeface="+mn-ea"/>
                <a:ea typeface="+mn-ea"/>
              </a:rPr>
              <a:t>」を選びクリックする。</a:t>
            </a:r>
            <a:endParaRPr lang="en-US" altLang="ja-JP" sz="1200" dirty="0">
              <a:latin typeface="+mn-ea"/>
              <a:ea typeface="+mn-ea"/>
            </a:endParaRPr>
          </a:p>
        </p:txBody>
      </p:sp>
      <p:sp>
        <p:nvSpPr>
          <p:cNvPr id="32" name="Oval 9">
            <a:extLst>
              <a:ext uri="{FF2B5EF4-FFF2-40B4-BE49-F238E27FC236}">
                <a16:creationId xmlns:a16="http://schemas.microsoft.com/office/drawing/2014/main" id="{EC4E5D0B-8F8E-4835-B923-6F04ACDF6A05}"/>
              </a:ext>
            </a:extLst>
          </p:cNvPr>
          <p:cNvSpPr>
            <a:spLocks noChangeArrowheads="1"/>
          </p:cNvSpPr>
          <p:nvPr/>
        </p:nvSpPr>
        <p:spPr bwMode="auto">
          <a:xfrm>
            <a:off x="1369659" y="4704395"/>
            <a:ext cx="635432" cy="590961"/>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33" name="Oval 9">
            <a:extLst>
              <a:ext uri="{FF2B5EF4-FFF2-40B4-BE49-F238E27FC236}">
                <a16:creationId xmlns:a16="http://schemas.microsoft.com/office/drawing/2014/main" id="{D0AD2259-DFA5-41BD-A4F7-D0512CCE7CCD}"/>
              </a:ext>
            </a:extLst>
          </p:cNvPr>
          <p:cNvSpPr>
            <a:spLocks noChangeArrowheads="1"/>
          </p:cNvSpPr>
          <p:nvPr/>
        </p:nvSpPr>
        <p:spPr bwMode="auto">
          <a:xfrm>
            <a:off x="2841980" y="5555223"/>
            <a:ext cx="787747" cy="3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pic>
        <p:nvPicPr>
          <p:cNvPr id="14" name="図 13"/>
          <p:cNvPicPr>
            <a:picLocks noChangeAspect="1"/>
          </p:cNvPicPr>
          <p:nvPr/>
        </p:nvPicPr>
        <p:blipFill>
          <a:blip r:embed="rId5"/>
          <a:stretch>
            <a:fillRect/>
          </a:stretch>
        </p:blipFill>
        <p:spPr>
          <a:xfrm>
            <a:off x="5098111" y="3910332"/>
            <a:ext cx="3426764" cy="2189097"/>
          </a:xfrm>
          <a:prstGeom prst="rect">
            <a:avLst/>
          </a:prstGeom>
          <a:ln>
            <a:solidFill>
              <a:schemeClr val="tx1"/>
            </a:solidFill>
          </a:ln>
        </p:spPr>
      </p:pic>
      <p:sp>
        <p:nvSpPr>
          <p:cNvPr id="26" name="Oval 9">
            <a:extLst>
              <a:ext uri="{FF2B5EF4-FFF2-40B4-BE49-F238E27FC236}">
                <a16:creationId xmlns:a16="http://schemas.microsoft.com/office/drawing/2014/main" id="{D0AD2259-DFA5-41BD-A4F7-D0512CCE7CCD}"/>
              </a:ext>
            </a:extLst>
          </p:cNvPr>
          <p:cNvSpPr>
            <a:spLocks noChangeArrowheads="1"/>
          </p:cNvSpPr>
          <p:nvPr/>
        </p:nvSpPr>
        <p:spPr bwMode="auto">
          <a:xfrm>
            <a:off x="6879556" y="4546541"/>
            <a:ext cx="1374895" cy="32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p>
        </p:txBody>
      </p:sp>
      <p:sp>
        <p:nvSpPr>
          <p:cNvPr id="30" name="下矢印 1">
            <a:extLst>
              <a:ext uri="{FF2B5EF4-FFF2-40B4-BE49-F238E27FC236}">
                <a16:creationId xmlns:a16="http://schemas.microsoft.com/office/drawing/2014/main" id="{DE902D01-AFC5-42BD-99AF-8B2E004F3769}"/>
              </a:ext>
            </a:extLst>
          </p:cNvPr>
          <p:cNvSpPr/>
          <p:nvPr/>
        </p:nvSpPr>
        <p:spPr bwMode="auto">
          <a:xfrm rot="16200000">
            <a:off x="4191459" y="4106323"/>
            <a:ext cx="360000" cy="1645172"/>
          </a:xfrm>
          <a:prstGeom prst="downArrow">
            <a:avLst/>
          </a:prstGeom>
          <a:solidFill>
            <a:srgbClr val="00B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3" name="正方形/長方形 2"/>
          <p:cNvSpPr/>
          <p:nvPr/>
        </p:nvSpPr>
        <p:spPr bwMode="auto">
          <a:xfrm>
            <a:off x="575275" y="4488675"/>
            <a:ext cx="2130428" cy="127409"/>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232907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22437</TotalTime>
  <Words>2490</Words>
  <Application>Microsoft Office PowerPoint</Application>
  <PresentationFormat>画面に合わせる (4:3)</PresentationFormat>
  <Paragraphs>372</Paragraphs>
  <Slides>29</Slides>
  <Notes>7</Notes>
  <HiddenSlides>0</HiddenSlides>
  <MMClips>0</MMClips>
  <ScaleCrop>false</ScaleCrop>
  <HeadingPairs>
    <vt:vector size="8" baseType="variant">
      <vt:variant>
        <vt:lpstr>使用されているフォント</vt:lpstr>
      </vt:variant>
      <vt:variant>
        <vt:i4>7</vt:i4>
      </vt:variant>
      <vt:variant>
        <vt:lpstr>テーマ</vt:lpstr>
      </vt:variant>
      <vt:variant>
        <vt:i4>3</vt:i4>
      </vt:variant>
      <vt:variant>
        <vt:lpstr>スライド タイトル</vt:lpstr>
      </vt:variant>
      <vt:variant>
        <vt:i4>29</vt:i4>
      </vt:variant>
      <vt:variant>
        <vt:lpstr>目的別スライド ショー</vt:lpstr>
      </vt:variant>
      <vt:variant>
        <vt:i4>1</vt:i4>
      </vt:variant>
    </vt:vector>
  </HeadingPairs>
  <TitlesOfParts>
    <vt:vector size="40" baseType="lpstr">
      <vt:lpstr>ＭＳ Ｐゴシック</vt:lpstr>
      <vt:lpstr>ＭＳ Ｐ明朝</vt:lpstr>
      <vt:lpstr>NotoSansJP</vt:lpstr>
      <vt:lpstr>游ゴシック</vt:lpstr>
      <vt:lpstr>游ゴシック Light</vt:lpstr>
      <vt:lpstr>Arial</vt:lpstr>
      <vt:lpstr>Wingdings</vt:lpstr>
      <vt:lpstr>標準デザイン</vt:lpstr>
      <vt:lpstr>1_標準デザイン</vt:lpstr>
      <vt:lpstr>Office テーマ</vt:lpstr>
      <vt:lpstr>PowerPoint プレゼンテーション</vt:lpstr>
      <vt:lpstr>PowerPoint プレゼンテーション</vt:lpstr>
      <vt:lpstr>　１　柏市公共施設予約システムのご利用について</vt:lpstr>
      <vt:lpstr>PowerPoint プレゼンテーション</vt:lpstr>
      <vt:lpstr>PowerPoint プレゼンテーション</vt:lpstr>
      <vt:lpstr>　３　抽選申込みについて</vt:lpstr>
      <vt:lpstr>　３－１　マイページへログインする</vt:lpstr>
      <vt:lpstr>　３－２　抽選申込みの操作方法　＜施設で確認＞</vt:lpstr>
      <vt:lpstr>　３－２　抽選申込みの操作方法　＜施設で確認＞</vt:lpstr>
      <vt:lpstr>　３－２　抽選申込みの操作方法　＜施設で確認＞</vt:lpstr>
      <vt:lpstr>　３－３　抽選申込みの操作方法　＜条件を指定して検索＞</vt:lpstr>
      <vt:lpstr>　３－３　抽選申込みの操作方法　＜条件を指定して検索＞</vt:lpstr>
      <vt:lpstr>　３－４　抽選申込みの操作方法　＜よく使う施設＞</vt:lpstr>
      <vt:lpstr>　３－５　当選確認・当選確定</vt:lpstr>
      <vt:lpstr>　４　一般予約申込みについて</vt:lpstr>
      <vt:lpstr>　４－１　一般予約申込みの方法</vt:lpstr>
      <vt:lpstr>　４－２　音出しの利用について</vt:lpstr>
      <vt:lpstr>【申込みの取消しについて】 近隣センターの申込みの取消を行う場合は、利用日の6日前までに予約システムから手続きを行ってください。または、ご利用予定の近隣センター窓口で「使用中止届出書」を提出してください。  ※利用日の6日前以降にやむを得ずキャンセルする場合は、使用日前日までに近隣センター窓口で「使用中止届出書」を提出してください。  【無断キャンセルのペナルティ】 「使用中止届出書」が提出されないまま施設の利用がない場合，無断キャンセルとなり，使用を制限させていただくことがありますのでご注意ください。  </vt:lpstr>
      <vt:lpstr>　５ －１　申込み状況の確認・取消しの方法</vt:lpstr>
      <vt:lpstr>PowerPoint プレゼンテーション</vt:lpstr>
      <vt:lpstr>　６－１　マイページの使い方　＜よく使う施設の編集・削除＞</vt:lpstr>
      <vt:lpstr>　６－２　マイページの使い方　＜利用者情報の変更＞</vt:lpstr>
      <vt:lpstr>　６－３　マイページの使い方　＜申込み状況の確認＞</vt:lpstr>
      <vt:lpstr>PowerPoint プレゼンテーション</vt:lpstr>
      <vt:lpstr>PowerPoint プレゼンテーション</vt:lpstr>
      <vt:lpstr>　７－１　その他の機能　＜施設のご案内＞</vt:lpstr>
      <vt:lpstr>　７－２　その他の機能　＜抽選対象施設＞</vt:lpstr>
      <vt:lpstr>　８　システム利用の注意事項</vt:lpstr>
      <vt:lpstr>　９　施設の定員と使用料</vt:lpstr>
      <vt:lpstr>３枚目ページ１に表示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Ⅰ　利用者機能</dc:title>
  <dc:creator>kmiura</dc:creator>
  <cp:lastModifiedBy>市民活動支援課１１</cp:lastModifiedBy>
  <cp:revision>1237</cp:revision>
  <cp:lastPrinted>2022-04-15T00:51:32Z</cp:lastPrinted>
  <dcterms:created xsi:type="dcterms:W3CDTF">2009-06-22T02:21:11Z</dcterms:created>
  <dcterms:modified xsi:type="dcterms:W3CDTF">2022-04-15T00:55:19Z</dcterms:modified>
</cp:coreProperties>
</file>